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4"/>
  </p:sldMasterIdLst>
  <p:notesMasterIdLst>
    <p:notesMasterId r:id="rId19"/>
  </p:notesMasterIdLst>
  <p:sldIdLst>
    <p:sldId id="261" r:id="rId5"/>
    <p:sldId id="257" r:id="rId6"/>
    <p:sldId id="270" r:id="rId7"/>
    <p:sldId id="259" r:id="rId8"/>
    <p:sldId id="271" r:id="rId9"/>
    <p:sldId id="264" r:id="rId10"/>
    <p:sldId id="265" r:id="rId11"/>
    <p:sldId id="266" r:id="rId12"/>
    <p:sldId id="268" r:id="rId13"/>
    <p:sldId id="269" r:id="rId14"/>
    <p:sldId id="263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Προεπιλεγμένη ενότητα" id="{831FA2DA-4A9F-4886-B5E5-BFC060EE8921}">
          <p14:sldIdLst>
            <p14:sldId id="261"/>
            <p14:sldId id="257"/>
            <p14:sldId id="270"/>
            <p14:sldId id="259"/>
            <p14:sldId id="271"/>
            <p14:sldId id="264"/>
            <p14:sldId id="265"/>
            <p14:sldId id="266"/>
            <p14:sldId id="268"/>
            <p14:sldId id="269"/>
            <p14:sldId id="263"/>
            <p14:sldId id="272"/>
            <p14:sldId id="273"/>
            <p14:sldId id="274"/>
          </p14:sldIdLst>
        </p14:section>
        <p14:section name="Ενότητα χωρίς τίτλο" id="{E600E920-7A35-4CF7-922D-98D1E371C8BB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7F0"/>
    <a:srgbClr val="F8D3A2"/>
    <a:srgbClr val="BD582C"/>
    <a:srgbClr val="FF7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Μεσαίο στυλ 2 - Έμφαση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Φωτεινό στυλ 1 - Έμφαση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Χωρίς στυλ, πλέγμα πίνακα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Χωρίς στυλ, χωρίς πλέγμα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Μεσαίο στυλ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8603FDC-E32A-4AB5-989C-0864C3EAD2B8}" styleName="Στυλ με θέμα 2 - Έμφαση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Στυλ με θέμα 2 - Έμφαση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Στυλ με θέμα 2 - Έμφαση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48"/>
    <p:restoredTop sz="94671"/>
  </p:normalViewPr>
  <p:slideViewPr>
    <p:cSldViewPr snapToGrid="0">
      <p:cViewPr>
        <p:scale>
          <a:sx n="76" d="100"/>
          <a:sy n="76" d="100"/>
        </p:scale>
        <p:origin x="1800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81ACB0-AE90-0648-83A4-4530F264B923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D5DF2F1-B31F-4C4F-855E-200ABFC0863E}">
      <dgm:prSet/>
      <dgm:spPr/>
      <dgm:t>
        <a:bodyPr/>
        <a:lstStyle/>
        <a:p>
          <a:r>
            <a:rPr lang="el-GR"/>
            <a:t>Αυθεντικοποίηση &amp; MFA: Μέσω Azure Entra ID και Office 365</a:t>
          </a:r>
          <a:endParaRPr lang="en-US"/>
        </a:p>
      </dgm:t>
    </dgm:pt>
    <dgm:pt modelId="{37842C6A-E221-AF49-9D6A-157F30E1B1EA}" type="parTrans" cxnId="{3021552D-553B-AF42-9138-0530CD823E7E}">
      <dgm:prSet/>
      <dgm:spPr/>
      <dgm:t>
        <a:bodyPr/>
        <a:lstStyle/>
        <a:p>
          <a:endParaRPr lang="en-US"/>
        </a:p>
      </dgm:t>
    </dgm:pt>
    <dgm:pt modelId="{F7FCE243-1AED-4540-ABF5-8ADAEE5D4044}" type="sibTrans" cxnId="{3021552D-553B-AF42-9138-0530CD823E7E}">
      <dgm:prSet/>
      <dgm:spPr/>
      <dgm:t>
        <a:bodyPr/>
        <a:lstStyle/>
        <a:p>
          <a:endParaRPr lang="en-US"/>
        </a:p>
      </dgm:t>
    </dgm:pt>
    <dgm:pt modelId="{78DA21F0-8611-904B-BC42-52D9D82F3FF8}">
      <dgm:prSet/>
      <dgm:spPr/>
      <dgm:t>
        <a:bodyPr/>
        <a:lstStyle/>
        <a:p>
          <a:r>
            <a:rPr lang="el-GR"/>
            <a:t>Web App &amp; API: Φιλοξενία ASP.NET Core site (~1000 επισκέπτες/ημέρα) και δημόσιου API (~5000 αιτήματα/ημέρα)</a:t>
          </a:r>
          <a:endParaRPr lang="en-US"/>
        </a:p>
      </dgm:t>
    </dgm:pt>
    <dgm:pt modelId="{AA6E35AF-7620-7847-85B4-C0B60CC668B2}" type="parTrans" cxnId="{ADE4A1AE-E463-F24C-A451-EA60282FE446}">
      <dgm:prSet/>
      <dgm:spPr/>
      <dgm:t>
        <a:bodyPr/>
        <a:lstStyle/>
        <a:p>
          <a:endParaRPr lang="en-US"/>
        </a:p>
      </dgm:t>
    </dgm:pt>
    <dgm:pt modelId="{D5A1377E-0274-784C-B47A-BF2C0B54F160}" type="sibTrans" cxnId="{ADE4A1AE-E463-F24C-A451-EA60282FE446}">
      <dgm:prSet/>
      <dgm:spPr/>
      <dgm:t>
        <a:bodyPr/>
        <a:lstStyle/>
        <a:p>
          <a:endParaRPr lang="en-US"/>
        </a:p>
      </dgm:t>
    </dgm:pt>
    <dgm:pt modelId="{F5E453DB-B0AF-9445-9300-539F6D590FFF}">
      <dgm:prSet/>
      <dgm:spPr/>
      <dgm:t>
        <a:bodyPr/>
        <a:lstStyle/>
        <a:p>
          <a:r>
            <a:rPr lang="el-GR"/>
            <a:t>Αποθήκευση Δεδομένων:</a:t>
          </a:r>
          <a:endParaRPr lang="en-US"/>
        </a:p>
      </dgm:t>
    </dgm:pt>
    <dgm:pt modelId="{DFA29020-53FA-9D42-BB06-7F98BDDAD6CB}" type="parTrans" cxnId="{4E8BBEB0-A3AC-B244-A0FB-36B65FC2E975}">
      <dgm:prSet/>
      <dgm:spPr/>
      <dgm:t>
        <a:bodyPr/>
        <a:lstStyle/>
        <a:p>
          <a:endParaRPr lang="en-US"/>
        </a:p>
      </dgm:t>
    </dgm:pt>
    <dgm:pt modelId="{5C247523-B33B-D943-A73D-52863CAFF597}" type="sibTrans" cxnId="{4E8BBEB0-A3AC-B244-A0FB-36B65FC2E975}">
      <dgm:prSet/>
      <dgm:spPr/>
      <dgm:t>
        <a:bodyPr/>
        <a:lstStyle/>
        <a:p>
          <a:endParaRPr lang="en-US"/>
        </a:p>
      </dgm:t>
    </dgm:pt>
    <dgm:pt modelId="{73DB3F64-FBCA-B141-95D9-97F109CDD6D9}">
      <dgm:prSet/>
      <dgm:spPr/>
      <dgm:t>
        <a:bodyPr/>
        <a:lstStyle/>
        <a:p>
          <a:r>
            <a:rPr lang="el-GR"/>
            <a:t>Δομημένα: Azure SQL ή Cosmos DB</a:t>
          </a:r>
          <a:endParaRPr lang="en-US"/>
        </a:p>
      </dgm:t>
    </dgm:pt>
    <dgm:pt modelId="{0FFADAC6-2C1B-1B4D-86ED-DF739FA1F957}" type="parTrans" cxnId="{CA9ED75B-90C1-1648-ADBC-5801D09FB33A}">
      <dgm:prSet/>
      <dgm:spPr/>
      <dgm:t>
        <a:bodyPr/>
        <a:lstStyle/>
        <a:p>
          <a:endParaRPr lang="en-US"/>
        </a:p>
      </dgm:t>
    </dgm:pt>
    <dgm:pt modelId="{FD34D372-D395-894A-B68D-3A51F8CC9D3B}" type="sibTrans" cxnId="{CA9ED75B-90C1-1648-ADBC-5801D09FB33A}">
      <dgm:prSet/>
      <dgm:spPr/>
      <dgm:t>
        <a:bodyPr/>
        <a:lstStyle/>
        <a:p>
          <a:endParaRPr lang="en-US"/>
        </a:p>
      </dgm:t>
    </dgm:pt>
    <dgm:pt modelId="{53D9DFF6-D0D7-E14A-A0DA-893571B8A25C}">
      <dgm:prSet/>
      <dgm:spPr/>
      <dgm:t>
        <a:bodyPr/>
        <a:lstStyle/>
        <a:p>
          <a:r>
            <a:rPr lang="el-GR"/>
            <a:t>Αδόμητα: Blob Storage για έγγραφα, εικόνες, video (~250GB)</a:t>
          </a:r>
          <a:endParaRPr lang="en-US"/>
        </a:p>
      </dgm:t>
    </dgm:pt>
    <dgm:pt modelId="{6AEC9CE4-37D8-9C46-B991-B93236AE93EB}" type="parTrans" cxnId="{9B5B36C2-8DBA-3546-96E6-1A9AFEEEC934}">
      <dgm:prSet/>
      <dgm:spPr/>
      <dgm:t>
        <a:bodyPr/>
        <a:lstStyle/>
        <a:p>
          <a:endParaRPr lang="en-US"/>
        </a:p>
      </dgm:t>
    </dgm:pt>
    <dgm:pt modelId="{A24BB902-B134-6649-9611-688BE30BF752}" type="sibTrans" cxnId="{9B5B36C2-8DBA-3546-96E6-1A9AFEEEC934}">
      <dgm:prSet/>
      <dgm:spPr/>
      <dgm:t>
        <a:bodyPr/>
        <a:lstStyle/>
        <a:p>
          <a:endParaRPr lang="en-US"/>
        </a:p>
      </dgm:t>
    </dgm:pt>
    <dgm:pt modelId="{2A338BE4-7D7B-BC41-BB30-E3E63295D2EE}">
      <dgm:prSet/>
      <dgm:spPr/>
      <dgm:t>
        <a:bodyPr/>
        <a:lstStyle/>
        <a:p>
          <a:r>
            <a:rPr lang="el-GR"/>
            <a:t>Serverless Υπηρεσίες: Stateless λειτουργίες με Azure Functions</a:t>
          </a:r>
          <a:endParaRPr lang="en-US"/>
        </a:p>
      </dgm:t>
    </dgm:pt>
    <dgm:pt modelId="{792D4687-ABF8-4244-8366-D822F4A8649C}" type="parTrans" cxnId="{38F392EB-A8F4-3E47-8665-BBA3DF3542A7}">
      <dgm:prSet/>
      <dgm:spPr/>
      <dgm:t>
        <a:bodyPr/>
        <a:lstStyle/>
        <a:p>
          <a:endParaRPr lang="en-US"/>
        </a:p>
      </dgm:t>
    </dgm:pt>
    <dgm:pt modelId="{3872CD02-C467-1A44-AA32-81044B91A9F5}" type="sibTrans" cxnId="{38F392EB-A8F4-3E47-8665-BBA3DF3542A7}">
      <dgm:prSet/>
      <dgm:spPr/>
      <dgm:t>
        <a:bodyPr/>
        <a:lstStyle/>
        <a:p>
          <a:endParaRPr lang="en-US"/>
        </a:p>
      </dgm:t>
    </dgm:pt>
    <dgm:pt modelId="{8718B29C-3E6C-7E44-A5EE-4351F2B50801}">
      <dgm:prSet/>
      <dgm:spPr/>
      <dgm:t>
        <a:bodyPr/>
        <a:lstStyle/>
        <a:p>
          <a:r>
            <a:rPr lang="el-GR"/>
            <a:t>Monitoring: Azure Monitor, Application Insights, Log Analytics</a:t>
          </a:r>
          <a:endParaRPr lang="en-US"/>
        </a:p>
      </dgm:t>
    </dgm:pt>
    <dgm:pt modelId="{95C0AD2D-EC1D-824C-A4FD-A34089004138}" type="parTrans" cxnId="{475398CB-C9A2-8E45-9F3E-3B657E35D53B}">
      <dgm:prSet/>
      <dgm:spPr/>
      <dgm:t>
        <a:bodyPr/>
        <a:lstStyle/>
        <a:p>
          <a:endParaRPr lang="en-US"/>
        </a:p>
      </dgm:t>
    </dgm:pt>
    <dgm:pt modelId="{04BFD842-2052-F144-BDAA-46C00D20584E}" type="sibTrans" cxnId="{475398CB-C9A2-8E45-9F3E-3B657E35D53B}">
      <dgm:prSet/>
      <dgm:spPr/>
      <dgm:t>
        <a:bodyPr/>
        <a:lstStyle/>
        <a:p>
          <a:endParaRPr lang="en-US"/>
        </a:p>
      </dgm:t>
    </dgm:pt>
    <dgm:pt modelId="{F901D091-C4CB-9143-85B0-2F4BAD1F35C0}">
      <dgm:prSet/>
      <dgm:spPr/>
      <dgm:t>
        <a:bodyPr/>
        <a:lstStyle/>
        <a:p>
          <a:r>
            <a:rPr lang="el-GR"/>
            <a:t>Συμμόρφωση: Logging για τουλάχιστον 90 ημέρες, αποθήκευση 5TB+ για αρχειοθέτηση</a:t>
          </a:r>
          <a:endParaRPr lang="en-US"/>
        </a:p>
      </dgm:t>
    </dgm:pt>
    <dgm:pt modelId="{21912FD9-678C-4343-8C12-689B49F82686}" type="parTrans" cxnId="{244021B2-6626-9244-B481-AF8581BB521A}">
      <dgm:prSet/>
      <dgm:spPr/>
      <dgm:t>
        <a:bodyPr/>
        <a:lstStyle/>
        <a:p>
          <a:endParaRPr lang="en-US"/>
        </a:p>
      </dgm:t>
    </dgm:pt>
    <dgm:pt modelId="{D7157ADB-B766-F14D-B24A-DCD0702673E6}" type="sibTrans" cxnId="{244021B2-6626-9244-B481-AF8581BB521A}">
      <dgm:prSet/>
      <dgm:spPr/>
      <dgm:t>
        <a:bodyPr/>
        <a:lstStyle/>
        <a:p>
          <a:endParaRPr lang="en-US"/>
        </a:p>
      </dgm:t>
    </dgm:pt>
    <dgm:pt modelId="{9E585D67-F09E-E844-9099-9F85E5726E51}">
      <dgm:prSet/>
      <dgm:spPr/>
      <dgm:t>
        <a:bodyPr/>
        <a:lstStyle/>
        <a:p>
          <a:r>
            <a:rPr lang="el-GR"/>
            <a:t>Διαχωρισμός Κόστους: Παρακολούθηση χρεώσεων ανά χρήση</a:t>
          </a:r>
          <a:endParaRPr lang="en-US"/>
        </a:p>
      </dgm:t>
    </dgm:pt>
    <dgm:pt modelId="{0BB15C88-A42D-4B4F-906F-D9DA88E9FAD9}" type="parTrans" cxnId="{6E66578E-031A-284F-A1AC-28FDDD16B487}">
      <dgm:prSet/>
      <dgm:spPr/>
      <dgm:t>
        <a:bodyPr/>
        <a:lstStyle/>
        <a:p>
          <a:endParaRPr lang="en-US"/>
        </a:p>
      </dgm:t>
    </dgm:pt>
    <dgm:pt modelId="{D4574F75-B954-C847-93B0-3CAE2286178C}" type="sibTrans" cxnId="{6E66578E-031A-284F-A1AC-28FDDD16B487}">
      <dgm:prSet/>
      <dgm:spPr/>
      <dgm:t>
        <a:bodyPr/>
        <a:lstStyle/>
        <a:p>
          <a:endParaRPr lang="en-US"/>
        </a:p>
      </dgm:t>
    </dgm:pt>
    <dgm:pt modelId="{8C948F3B-C782-1447-9AB9-4006FAA73B5E}" type="pres">
      <dgm:prSet presAssocID="{7781ACB0-AE90-0648-83A4-4530F264B923}" presName="Name0" presStyleCnt="0">
        <dgm:presLayoutVars>
          <dgm:dir/>
          <dgm:resizeHandles val="exact"/>
        </dgm:presLayoutVars>
      </dgm:prSet>
      <dgm:spPr/>
    </dgm:pt>
    <dgm:pt modelId="{61155D31-B775-424C-9323-29E785BB2A84}" type="pres">
      <dgm:prSet presAssocID="{4D5DF2F1-B31F-4C4F-855E-200ABFC0863E}" presName="node" presStyleLbl="node1" presStyleIdx="0" presStyleCnt="9">
        <dgm:presLayoutVars>
          <dgm:bulletEnabled val="1"/>
        </dgm:presLayoutVars>
      </dgm:prSet>
      <dgm:spPr/>
    </dgm:pt>
    <dgm:pt modelId="{46103E6F-A99A-4D49-A752-1C9417ED907B}" type="pres">
      <dgm:prSet presAssocID="{F7FCE243-1AED-4540-ABF5-8ADAEE5D4044}" presName="sibTrans" presStyleLbl="sibTrans1D1" presStyleIdx="0" presStyleCnt="8"/>
      <dgm:spPr/>
    </dgm:pt>
    <dgm:pt modelId="{441013B3-1009-424B-B938-1F2202A3549A}" type="pres">
      <dgm:prSet presAssocID="{F7FCE243-1AED-4540-ABF5-8ADAEE5D4044}" presName="connectorText" presStyleLbl="sibTrans1D1" presStyleIdx="0" presStyleCnt="8"/>
      <dgm:spPr/>
    </dgm:pt>
    <dgm:pt modelId="{382A0525-54F2-1C47-A6BC-42B3334F35C2}" type="pres">
      <dgm:prSet presAssocID="{78DA21F0-8611-904B-BC42-52D9D82F3FF8}" presName="node" presStyleLbl="node1" presStyleIdx="1" presStyleCnt="9">
        <dgm:presLayoutVars>
          <dgm:bulletEnabled val="1"/>
        </dgm:presLayoutVars>
      </dgm:prSet>
      <dgm:spPr/>
    </dgm:pt>
    <dgm:pt modelId="{4674818A-B3F0-8244-A864-984A37AA6CB1}" type="pres">
      <dgm:prSet presAssocID="{D5A1377E-0274-784C-B47A-BF2C0B54F160}" presName="sibTrans" presStyleLbl="sibTrans1D1" presStyleIdx="1" presStyleCnt="8"/>
      <dgm:spPr/>
    </dgm:pt>
    <dgm:pt modelId="{EC83628E-06A6-8745-8EDA-EE31BFFA9FFF}" type="pres">
      <dgm:prSet presAssocID="{D5A1377E-0274-784C-B47A-BF2C0B54F160}" presName="connectorText" presStyleLbl="sibTrans1D1" presStyleIdx="1" presStyleCnt="8"/>
      <dgm:spPr/>
    </dgm:pt>
    <dgm:pt modelId="{0B0E06DF-15C0-C642-983C-61DA1117CF7B}" type="pres">
      <dgm:prSet presAssocID="{F5E453DB-B0AF-9445-9300-539F6D590FFF}" presName="node" presStyleLbl="node1" presStyleIdx="2" presStyleCnt="9">
        <dgm:presLayoutVars>
          <dgm:bulletEnabled val="1"/>
        </dgm:presLayoutVars>
      </dgm:prSet>
      <dgm:spPr/>
    </dgm:pt>
    <dgm:pt modelId="{BE1EED9A-63C3-6847-9F55-8F3120C1F333}" type="pres">
      <dgm:prSet presAssocID="{5C247523-B33B-D943-A73D-52863CAFF597}" presName="sibTrans" presStyleLbl="sibTrans1D1" presStyleIdx="2" presStyleCnt="8"/>
      <dgm:spPr/>
    </dgm:pt>
    <dgm:pt modelId="{9584DBDC-4CD3-2540-AFDD-0F2C576A25E2}" type="pres">
      <dgm:prSet presAssocID="{5C247523-B33B-D943-A73D-52863CAFF597}" presName="connectorText" presStyleLbl="sibTrans1D1" presStyleIdx="2" presStyleCnt="8"/>
      <dgm:spPr/>
    </dgm:pt>
    <dgm:pt modelId="{74FCD6F4-393C-DB4D-AC0E-8DFDD073A4F5}" type="pres">
      <dgm:prSet presAssocID="{73DB3F64-FBCA-B141-95D9-97F109CDD6D9}" presName="node" presStyleLbl="node1" presStyleIdx="3" presStyleCnt="9">
        <dgm:presLayoutVars>
          <dgm:bulletEnabled val="1"/>
        </dgm:presLayoutVars>
      </dgm:prSet>
      <dgm:spPr/>
    </dgm:pt>
    <dgm:pt modelId="{C25B0F05-D5B0-204F-B46A-A92DA4F0CDC3}" type="pres">
      <dgm:prSet presAssocID="{FD34D372-D395-894A-B68D-3A51F8CC9D3B}" presName="sibTrans" presStyleLbl="sibTrans1D1" presStyleIdx="3" presStyleCnt="8"/>
      <dgm:spPr/>
    </dgm:pt>
    <dgm:pt modelId="{3063FDFE-50EA-E245-B3A3-5CE7430996D7}" type="pres">
      <dgm:prSet presAssocID="{FD34D372-D395-894A-B68D-3A51F8CC9D3B}" presName="connectorText" presStyleLbl="sibTrans1D1" presStyleIdx="3" presStyleCnt="8"/>
      <dgm:spPr/>
    </dgm:pt>
    <dgm:pt modelId="{55078F96-8B95-6F4E-836D-D16687228574}" type="pres">
      <dgm:prSet presAssocID="{53D9DFF6-D0D7-E14A-A0DA-893571B8A25C}" presName="node" presStyleLbl="node1" presStyleIdx="4" presStyleCnt="9">
        <dgm:presLayoutVars>
          <dgm:bulletEnabled val="1"/>
        </dgm:presLayoutVars>
      </dgm:prSet>
      <dgm:spPr/>
    </dgm:pt>
    <dgm:pt modelId="{A6337EA2-FADB-1241-B637-563739BE2F01}" type="pres">
      <dgm:prSet presAssocID="{A24BB902-B134-6649-9611-688BE30BF752}" presName="sibTrans" presStyleLbl="sibTrans1D1" presStyleIdx="4" presStyleCnt="8"/>
      <dgm:spPr/>
    </dgm:pt>
    <dgm:pt modelId="{B1A0A12F-40C5-7149-B9A1-ECAAC02A7AE4}" type="pres">
      <dgm:prSet presAssocID="{A24BB902-B134-6649-9611-688BE30BF752}" presName="connectorText" presStyleLbl="sibTrans1D1" presStyleIdx="4" presStyleCnt="8"/>
      <dgm:spPr/>
    </dgm:pt>
    <dgm:pt modelId="{70796499-7A37-5C4F-86EC-C05866946B7D}" type="pres">
      <dgm:prSet presAssocID="{2A338BE4-7D7B-BC41-BB30-E3E63295D2EE}" presName="node" presStyleLbl="node1" presStyleIdx="5" presStyleCnt="9">
        <dgm:presLayoutVars>
          <dgm:bulletEnabled val="1"/>
        </dgm:presLayoutVars>
      </dgm:prSet>
      <dgm:spPr/>
    </dgm:pt>
    <dgm:pt modelId="{212187F3-40A8-EA46-9F3E-4D2C9CBEAECE}" type="pres">
      <dgm:prSet presAssocID="{3872CD02-C467-1A44-AA32-81044B91A9F5}" presName="sibTrans" presStyleLbl="sibTrans1D1" presStyleIdx="5" presStyleCnt="8"/>
      <dgm:spPr/>
    </dgm:pt>
    <dgm:pt modelId="{A439015A-500C-5A4E-96DE-0A839B3EE0D1}" type="pres">
      <dgm:prSet presAssocID="{3872CD02-C467-1A44-AA32-81044B91A9F5}" presName="connectorText" presStyleLbl="sibTrans1D1" presStyleIdx="5" presStyleCnt="8"/>
      <dgm:spPr/>
    </dgm:pt>
    <dgm:pt modelId="{7CF1AF0E-620A-4B40-8DDB-AB1A27927CD1}" type="pres">
      <dgm:prSet presAssocID="{8718B29C-3E6C-7E44-A5EE-4351F2B50801}" presName="node" presStyleLbl="node1" presStyleIdx="6" presStyleCnt="9">
        <dgm:presLayoutVars>
          <dgm:bulletEnabled val="1"/>
        </dgm:presLayoutVars>
      </dgm:prSet>
      <dgm:spPr/>
    </dgm:pt>
    <dgm:pt modelId="{87FFDA52-F81B-E94E-900B-DC4541455CCB}" type="pres">
      <dgm:prSet presAssocID="{04BFD842-2052-F144-BDAA-46C00D20584E}" presName="sibTrans" presStyleLbl="sibTrans1D1" presStyleIdx="6" presStyleCnt="8"/>
      <dgm:spPr/>
    </dgm:pt>
    <dgm:pt modelId="{1FD5A8E3-8864-1F47-B93B-FD14B851C76A}" type="pres">
      <dgm:prSet presAssocID="{04BFD842-2052-F144-BDAA-46C00D20584E}" presName="connectorText" presStyleLbl="sibTrans1D1" presStyleIdx="6" presStyleCnt="8"/>
      <dgm:spPr/>
    </dgm:pt>
    <dgm:pt modelId="{7D8278DB-947B-6D46-9369-FB1FC8E34CD0}" type="pres">
      <dgm:prSet presAssocID="{F901D091-C4CB-9143-85B0-2F4BAD1F35C0}" presName="node" presStyleLbl="node1" presStyleIdx="7" presStyleCnt="9">
        <dgm:presLayoutVars>
          <dgm:bulletEnabled val="1"/>
        </dgm:presLayoutVars>
      </dgm:prSet>
      <dgm:spPr/>
    </dgm:pt>
    <dgm:pt modelId="{4ADB2FD6-3B4E-1F44-82F4-F9D199744B43}" type="pres">
      <dgm:prSet presAssocID="{D7157ADB-B766-F14D-B24A-DCD0702673E6}" presName="sibTrans" presStyleLbl="sibTrans1D1" presStyleIdx="7" presStyleCnt="8"/>
      <dgm:spPr/>
    </dgm:pt>
    <dgm:pt modelId="{B7BF4842-1D39-EE46-B83A-5B84316C290C}" type="pres">
      <dgm:prSet presAssocID="{D7157ADB-B766-F14D-B24A-DCD0702673E6}" presName="connectorText" presStyleLbl="sibTrans1D1" presStyleIdx="7" presStyleCnt="8"/>
      <dgm:spPr/>
    </dgm:pt>
    <dgm:pt modelId="{8971C88D-BA1B-FD47-B58D-E29827D34AA3}" type="pres">
      <dgm:prSet presAssocID="{9E585D67-F09E-E844-9099-9F85E5726E51}" presName="node" presStyleLbl="node1" presStyleIdx="8" presStyleCnt="9">
        <dgm:presLayoutVars>
          <dgm:bulletEnabled val="1"/>
        </dgm:presLayoutVars>
      </dgm:prSet>
      <dgm:spPr/>
    </dgm:pt>
  </dgm:ptLst>
  <dgm:cxnLst>
    <dgm:cxn modelId="{4D18D004-583D-4595-A5B3-782C0FDC99AF}" type="presOf" srcId="{FD34D372-D395-894A-B68D-3A51F8CC9D3B}" destId="{C25B0F05-D5B0-204F-B46A-A92DA4F0CDC3}" srcOrd="0" destOrd="0" presId="urn:microsoft.com/office/officeart/2016/7/layout/RepeatingBendingProcessNew"/>
    <dgm:cxn modelId="{CCBCAA06-DEB0-49A4-9ED7-1CF74C007C8F}" type="presOf" srcId="{F5E453DB-B0AF-9445-9300-539F6D590FFF}" destId="{0B0E06DF-15C0-C642-983C-61DA1117CF7B}" srcOrd="0" destOrd="0" presId="urn:microsoft.com/office/officeart/2016/7/layout/RepeatingBendingProcessNew"/>
    <dgm:cxn modelId="{46EC4B10-FAE8-4C18-B3F6-37B64D05D9AE}" type="presOf" srcId="{D5A1377E-0274-784C-B47A-BF2C0B54F160}" destId="{4674818A-B3F0-8244-A864-984A37AA6CB1}" srcOrd="0" destOrd="0" presId="urn:microsoft.com/office/officeart/2016/7/layout/RepeatingBendingProcessNew"/>
    <dgm:cxn modelId="{B74A7115-0CE1-4275-B964-00F8E4A5A7C5}" type="presOf" srcId="{5C247523-B33B-D943-A73D-52863CAFF597}" destId="{BE1EED9A-63C3-6847-9F55-8F3120C1F333}" srcOrd="0" destOrd="0" presId="urn:microsoft.com/office/officeart/2016/7/layout/RepeatingBendingProcessNew"/>
    <dgm:cxn modelId="{6C882E20-98E8-4A87-89DA-79823EBACDBC}" type="presOf" srcId="{04BFD842-2052-F144-BDAA-46C00D20584E}" destId="{87FFDA52-F81B-E94E-900B-DC4541455CCB}" srcOrd="0" destOrd="0" presId="urn:microsoft.com/office/officeart/2016/7/layout/RepeatingBendingProcessNew"/>
    <dgm:cxn modelId="{37078F21-5FF7-4D8E-B47F-162456834E62}" type="presOf" srcId="{04BFD842-2052-F144-BDAA-46C00D20584E}" destId="{1FD5A8E3-8864-1F47-B93B-FD14B851C76A}" srcOrd="1" destOrd="0" presId="urn:microsoft.com/office/officeart/2016/7/layout/RepeatingBendingProcessNew"/>
    <dgm:cxn modelId="{CC60DF21-0D6A-45C4-A2C2-480568B24C6F}" type="presOf" srcId="{F7FCE243-1AED-4540-ABF5-8ADAEE5D4044}" destId="{441013B3-1009-424B-B938-1F2202A3549A}" srcOrd="1" destOrd="0" presId="urn:microsoft.com/office/officeart/2016/7/layout/RepeatingBendingProcessNew"/>
    <dgm:cxn modelId="{FA953D25-A117-4298-ACC6-C2AD38161C03}" type="presOf" srcId="{D5A1377E-0274-784C-B47A-BF2C0B54F160}" destId="{EC83628E-06A6-8745-8EDA-EE31BFFA9FFF}" srcOrd="1" destOrd="0" presId="urn:microsoft.com/office/officeart/2016/7/layout/RepeatingBendingProcessNew"/>
    <dgm:cxn modelId="{68C5582A-4B44-4AD3-A685-65030C99D693}" type="presOf" srcId="{9E585D67-F09E-E844-9099-9F85E5726E51}" destId="{8971C88D-BA1B-FD47-B58D-E29827D34AA3}" srcOrd="0" destOrd="0" presId="urn:microsoft.com/office/officeart/2016/7/layout/RepeatingBendingProcessNew"/>
    <dgm:cxn modelId="{FA6A892A-6032-4FB5-B30B-D0EE0EFE8C3A}" type="presOf" srcId="{8718B29C-3E6C-7E44-A5EE-4351F2B50801}" destId="{7CF1AF0E-620A-4B40-8DDB-AB1A27927CD1}" srcOrd="0" destOrd="0" presId="urn:microsoft.com/office/officeart/2016/7/layout/RepeatingBendingProcessNew"/>
    <dgm:cxn modelId="{3021552D-553B-AF42-9138-0530CD823E7E}" srcId="{7781ACB0-AE90-0648-83A4-4530F264B923}" destId="{4D5DF2F1-B31F-4C4F-855E-200ABFC0863E}" srcOrd="0" destOrd="0" parTransId="{37842C6A-E221-AF49-9D6A-157F30E1B1EA}" sibTransId="{F7FCE243-1AED-4540-ABF5-8ADAEE5D4044}"/>
    <dgm:cxn modelId="{454BCA39-641B-4D27-BCC8-35E21F5C38A4}" type="presOf" srcId="{A24BB902-B134-6649-9611-688BE30BF752}" destId="{B1A0A12F-40C5-7149-B9A1-ECAAC02A7AE4}" srcOrd="1" destOrd="0" presId="urn:microsoft.com/office/officeart/2016/7/layout/RepeatingBendingProcessNew"/>
    <dgm:cxn modelId="{9A25894C-5119-4517-8A84-4523B9B14BA7}" type="presOf" srcId="{53D9DFF6-D0D7-E14A-A0DA-893571B8A25C}" destId="{55078F96-8B95-6F4E-836D-D16687228574}" srcOrd="0" destOrd="0" presId="urn:microsoft.com/office/officeart/2016/7/layout/RepeatingBendingProcessNew"/>
    <dgm:cxn modelId="{CA9ED75B-90C1-1648-ADBC-5801D09FB33A}" srcId="{7781ACB0-AE90-0648-83A4-4530F264B923}" destId="{73DB3F64-FBCA-B141-95D9-97F109CDD6D9}" srcOrd="3" destOrd="0" parTransId="{0FFADAC6-2C1B-1B4D-86ED-DF739FA1F957}" sibTransId="{FD34D372-D395-894A-B68D-3A51F8CC9D3B}"/>
    <dgm:cxn modelId="{E7AC435C-9359-4F98-BE8E-E2C7413BAAEF}" type="presOf" srcId="{3872CD02-C467-1A44-AA32-81044B91A9F5}" destId="{A439015A-500C-5A4E-96DE-0A839B3EE0D1}" srcOrd="1" destOrd="0" presId="urn:microsoft.com/office/officeart/2016/7/layout/RepeatingBendingProcessNew"/>
    <dgm:cxn modelId="{7A38C468-96E4-4F20-BBDD-EA563528EB8E}" type="presOf" srcId="{F7FCE243-1AED-4540-ABF5-8ADAEE5D4044}" destId="{46103E6F-A99A-4D49-A752-1C9417ED907B}" srcOrd="0" destOrd="0" presId="urn:microsoft.com/office/officeart/2016/7/layout/RepeatingBendingProcessNew"/>
    <dgm:cxn modelId="{AC043B73-EF24-4880-9594-33A7797EE0C3}" type="presOf" srcId="{7781ACB0-AE90-0648-83A4-4530F264B923}" destId="{8C948F3B-C782-1447-9AB9-4006FAA73B5E}" srcOrd="0" destOrd="0" presId="urn:microsoft.com/office/officeart/2016/7/layout/RepeatingBendingProcessNew"/>
    <dgm:cxn modelId="{7C56AE78-66B8-4DCE-9F53-EC325A4AD50C}" type="presOf" srcId="{FD34D372-D395-894A-B68D-3A51F8CC9D3B}" destId="{3063FDFE-50EA-E245-B3A3-5CE7430996D7}" srcOrd="1" destOrd="0" presId="urn:microsoft.com/office/officeart/2016/7/layout/RepeatingBendingProcessNew"/>
    <dgm:cxn modelId="{6CEB7D79-9BC9-4328-82BE-AB9DF6FDEC48}" type="presOf" srcId="{73DB3F64-FBCA-B141-95D9-97F109CDD6D9}" destId="{74FCD6F4-393C-DB4D-AC0E-8DFDD073A4F5}" srcOrd="0" destOrd="0" presId="urn:microsoft.com/office/officeart/2016/7/layout/RepeatingBendingProcessNew"/>
    <dgm:cxn modelId="{6E66578E-031A-284F-A1AC-28FDDD16B487}" srcId="{7781ACB0-AE90-0648-83A4-4530F264B923}" destId="{9E585D67-F09E-E844-9099-9F85E5726E51}" srcOrd="8" destOrd="0" parTransId="{0BB15C88-A42D-4B4F-906F-D9DA88E9FAD9}" sibTransId="{D4574F75-B954-C847-93B0-3CAE2286178C}"/>
    <dgm:cxn modelId="{C3038991-F359-4427-AFF5-6AC3DACD2C0A}" type="presOf" srcId="{3872CD02-C467-1A44-AA32-81044B91A9F5}" destId="{212187F3-40A8-EA46-9F3E-4D2C9CBEAECE}" srcOrd="0" destOrd="0" presId="urn:microsoft.com/office/officeart/2016/7/layout/RepeatingBendingProcessNew"/>
    <dgm:cxn modelId="{F3EA89AA-6B57-4D3A-BB89-C01202DCE4B7}" type="presOf" srcId="{4D5DF2F1-B31F-4C4F-855E-200ABFC0863E}" destId="{61155D31-B775-424C-9323-29E785BB2A84}" srcOrd="0" destOrd="0" presId="urn:microsoft.com/office/officeart/2016/7/layout/RepeatingBendingProcessNew"/>
    <dgm:cxn modelId="{ADE4A1AE-E463-F24C-A451-EA60282FE446}" srcId="{7781ACB0-AE90-0648-83A4-4530F264B923}" destId="{78DA21F0-8611-904B-BC42-52D9D82F3FF8}" srcOrd="1" destOrd="0" parTransId="{AA6E35AF-7620-7847-85B4-C0B60CC668B2}" sibTransId="{D5A1377E-0274-784C-B47A-BF2C0B54F160}"/>
    <dgm:cxn modelId="{4E8BBEB0-A3AC-B244-A0FB-36B65FC2E975}" srcId="{7781ACB0-AE90-0648-83A4-4530F264B923}" destId="{F5E453DB-B0AF-9445-9300-539F6D590FFF}" srcOrd="2" destOrd="0" parTransId="{DFA29020-53FA-9D42-BB06-7F98BDDAD6CB}" sibTransId="{5C247523-B33B-D943-A73D-52863CAFF597}"/>
    <dgm:cxn modelId="{244021B2-6626-9244-B481-AF8581BB521A}" srcId="{7781ACB0-AE90-0648-83A4-4530F264B923}" destId="{F901D091-C4CB-9143-85B0-2F4BAD1F35C0}" srcOrd="7" destOrd="0" parTransId="{21912FD9-678C-4343-8C12-689B49F82686}" sibTransId="{D7157ADB-B766-F14D-B24A-DCD0702673E6}"/>
    <dgm:cxn modelId="{E2D529BD-6961-44D1-AB35-B81483CCDA45}" type="presOf" srcId="{2A338BE4-7D7B-BC41-BB30-E3E63295D2EE}" destId="{70796499-7A37-5C4F-86EC-C05866946B7D}" srcOrd="0" destOrd="0" presId="urn:microsoft.com/office/officeart/2016/7/layout/RepeatingBendingProcessNew"/>
    <dgm:cxn modelId="{9B5B36C2-8DBA-3546-96E6-1A9AFEEEC934}" srcId="{7781ACB0-AE90-0648-83A4-4530F264B923}" destId="{53D9DFF6-D0D7-E14A-A0DA-893571B8A25C}" srcOrd="4" destOrd="0" parTransId="{6AEC9CE4-37D8-9C46-B991-B93236AE93EB}" sibTransId="{A24BB902-B134-6649-9611-688BE30BF752}"/>
    <dgm:cxn modelId="{475398CB-C9A2-8E45-9F3E-3B657E35D53B}" srcId="{7781ACB0-AE90-0648-83A4-4530F264B923}" destId="{8718B29C-3E6C-7E44-A5EE-4351F2B50801}" srcOrd="6" destOrd="0" parTransId="{95C0AD2D-EC1D-824C-A4FD-A34089004138}" sibTransId="{04BFD842-2052-F144-BDAA-46C00D20584E}"/>
    <dgm:cxn modelId="{A0970ECE-8D39-4F9A-8D96-1447720B4AC5}" type="presOf" srcId="{D7157ADB-B766-F14D-B24A-DCD0702673E6}" destId="{4ADB2FD6-3B4E-1F44-82F4-F9D199744B43}" srcOrd="0" destOrd="0" presId="urn:microsoft.com/office/officeart/2016/7/layout/RepeatingBendingProcessNew"/>
    <dgm:cxn modelId="{F874F2D3-284D-4E3E-B6CF-863396FD5A04}" type="presOf" srcId="{F901D091-C4CB-9143-85B0-2F4BAD1F35C0}" destId="{7D8278DB-947B-6D46-9369-FB1FC8E34CD0}" srcOrd="0" destOrd="0" presId="urn:microsoft.com/office/officeart/2016/7/layout/RepeatingBendingProcessNew"/>
    <dgm:cxn modelId="{1025CDD6-C777-4F38-AB6B-ACB3663FE257}" type="presOf" srcId="{5C247523-B33B-D943-A73D-52863CAFF597}" destId="{9584DBDC-4CD3-2540-AFDD-0F2C576A25E2}" srcOrd="1" destOrd="0" presId="urn:microsoft.com/office/officeart/2016/7/layout/RepeatingBendingProcessNew"/>
    <dgm:cxn modelId="{2EEA0CE4-ACD1-499A-A3E6-A55D86602B07}" type="presOf" srcId="{D7157ADB-B766-F14D-B24A-DCD0702673E6}" destId="{B7BF4842-1D39-EE46-B83A-5B84316C290C}" srcOrd="1" destOrd="0" presId="urn:microsoft.com/office/officeart/2016/7/layout/RepeatingBendingProcessNew"/>
    <dgm:cxn modelId="{90AC40E4-D70E-4C33-97C7-27C123F24B54}" type="presOf" srcId="{78DA21F0-8611-904B-BC42-52D9D82F3FF8}" destId="{382A0525-54F2-1C47-A6BC-42B3334F35C2}" srcOrd="0" destOrd="0" presId="urn:microsoft.com/office/officeart/2016/7/layout/RepeatingBendingProcessNew"/>
    <dgm:cxn modelId="{667B22E7-B14F-4ECA-8B0E-2237D47C7B58}" type="presOf" srcId="{A24BB902-B134-6649-9611-688BE30BF752}" destId="{A6337EA2-FADB-1241-B637-563739BE2F01}" srcOrd="0" destOrd="0" presId="urn:microsoft.com/office/officeart/2016/7/layout/RepeatingBendingProcessNew"/>
    <dgm:cxn modelId="{38F392EB-A8F4-3E47-8665-BBA3DF3542A7}" srcId="{7781ACB0-AE90-0648-83A4-4530F264B923}" destId="{2A338BE4-7D7B-BC41-BB30-E3E63295D2EE}" srcOrd="5" destOrd="0" parTransId="{792D4687-ABF8-4244-8366-D822F4A8649C}" sibTransId="{3872CD02-C467-1A44-AA32-81044B91A9F5}"/>
    <dgm:cxn modelId="{5F036C1A-C3DB-4CB6-8ACE-7C4B1B42B6A1}" type="presParOf" srcId="{8C948F3B-C782-1447-9AB9-4006FAA73B5E}" destId="{61155D31-B775-424C-9323-29E785BB2A84}" srcOrd="0" destOrd="0" presId="urn:microsoft.com/office/officeart/2016/7/layout/RepeatingBendingProcessNew"/>
    <dgm:cxn modelId="{E08797EF-CC23-4636-AB16-DF34869FD6AA}" type="presParOf" srcId="{8C948F3B-C782-1447-9AB9-4006FAA73B5E}" destId="{46103E6F-A99A-4D49-A752-1C9417ED907B}" srcOrd="1" destOrd="0" presId="urn:microsoft.com/office/officeart/2016/7/layout/RepeatingBendingProcessNew"/>
    <dgm:cxn modelId="{9B8E9CE8-8760-43B2-8D1E-9771495A30FE}" type="presParOf" srcId="{46103E6F-A99A-4D49-A752-1C9417ED907B}" destId="{441013B3-1009-424B-B938-1F2202A3549A}" srcOrd="0" destOrd="0" presId="urn:microsoft.com/office/officeart/2016/7/layout/RepeatingBendingProcessNew"/>
    <dgm:cxn modelId="{38F87E66-7F44-4E72-BE43-C802273003FA}" type="presParOf" srcId="{8C948F3B-C782-1447-9AB9-4006FAA73B5E}" destId="{382A0525-54F2-1C47-A6BC-42B3334F35C2}" srcOrd="2" destOrd="0" presId="urn:microsoft.com/office/officeart/2016/7/layout/RepeatingBendingProcessNew"/>
    <dgm:cxn modelId="{7C2347DD-FB8D-4950-A41F-C74D22CFB02E}" type="presParOf" srcId="{8C948F3B-C782-1447-9AB9-4006FAA73B5E}" destId="{4674818A-B3F0-8244-A864-984A37AA6CB1}" srcOrd="3" destOrd="0" presId="urn:microsoft.com/office/officeart/2016/7/layout/RepeatingBendingProcessNew"/>
    <dgm:cxn modelId="{40874502-0500-4A51-A656-CC29485472D5}" type="presParOf" srcId="{4674818A-B3F0-8244-A864-984A37AA6CB1}" destId="{EC83628E-06A6-8745-8EDA-EE31BFFA9FFF}" srcOrd="0" destOrd="0" presId="urn:microsoft.com/office/officeart/2016/7/layout/RepeatingBendingProcessNew"/>
    <dgm:cxn modelId="{BCB82B09-EFDB-46EC-94E7-FB7ED7ECEF57}" type="presParOf" srcId="{8C948F3B-C782-1447-9AB9-4006FAA73B5E}" destId="{0B0E06DF-15C0-C642-983C-61DA1117CF7B}" srcOrd="4" destOrd="0" presId="urn:microsoft.com/office/officeart/2016/7/layout/RepeatingBendingProcessNew"/>
    <dgm:cxn modelId="{053D06F5-D0CB-4C8E-B25D-64A6AE9574FF}" type="presParOf" srcId="{8C948F3B-C782-1447-9AB9-4006FAA73B5E}" destId="{BE1EED9A-63C3-6847-9F55-8F3120C1F333}" srcOrd="5" destOrd="0" presId="urn:microsoft.com/office/officeart/2016/7/layout/RepeatingBendingProcessNew"/>
    <dgm:cxn modelId="{669F1BDB-C7BD-48F0-8679-84EC45811907}" type="presParOf" srcId="{BE1EED9A-63C3-6847-9F55-8F3120C1F333}" destId="{9584DBDC-4CD3-2540-AFDD-0F2C576A25E2}" srcOrd="0" destOrd="0" presId="urn:microsoft.com/office/officeart/2016/7/layout/RepeatingBendingProcessNew"/>
    <dgm:cxn modelId="{0BE9FDB0-7900-4CEE-B7DF-A9AB6410665F}" type="presParOf" srcId="{8C948F3B-C782-1447-9AB9-4006FAA73B5E}" destId="{74FCD6F4-393C-DB4D-AC0E-8DFDD073A4F5}" srcOrd="6" destOrd="0" presId="urn:microsoft.com/office/officeart/2016/7/layout/RepeatingBendingProcessNew"/>
    <dgm:cxn modelId="{81255FAE-5CBD-401E-BE0D-6CEF5BCB9273}" type="presParOf" srcId="{8C948F3B-C782-1447-9AB9-4006FAA73B5E}" destId="{C25B0F05-D5B0-204F-B46A-A92DA4F0CDC3}" srcOrd="7" destOrd="0" presId="urn:microsoft.com/office/officeart/2016/7/layout/RepeatingBendingProcessNew"/>
    <dgm:cxn modelId="{98FE4F8A-57BA-477B-AB9B-0B0E6925DB9C}" type="presParOf" srcId="{C25B0F05-D5B0-204F-B46A-A92DA4F0CDC3}" destId="{3063FDFE-50EA-E245-B3A3-5CE7430996D7}" srcOrd="0" destOrd="0" presId="urn:microsoft.com/office/officeart/2016/7/layout/RepeatingBendingProcessNew"/>
    <dgm:cxn modelId="{261418B1-CB09-4CE9-954F-A80F835099F2}" type="presParOf" srcId="{8C948F3B-C782-1447-9AB9-4006FAA73B5E}" destId="{55078F96-8B95-6F4E-836D-D16687228574}" srcOrd="8" destOrd="0" presId="urn:microsoft.com/office/officeart/2016/7/layout/RepeatingBendingProcessNew"/>
    <dgm:cxn modelId="{5B6FAABC-BE9E-47BB-BB65-3A9D46421170}" type="presParOf" srcId="{8C948F3B-C782-1447-9AB9-4006FAA73B5E}" destId="{A6337EA2-FADB-1241-B637-563739BE2F01}" srcOrd="9" destOrd="0" presId="urn:microsoft.com/office/officeart/2016/7/layout/RepeatingBendingProcessNew"/>
    <dgm:cxn modelId="{577CDBBD-0425-4FE6-8A44-00A8A317E523}" type="presParOf" srcId="{A6337EA2-FADB-1241-B637-563739BE2F01}" destId="{B1A0A12F-40C5-7149-B9A1-ECAAC02A7AE4}" srcOrd="0" destOrd="0" presId="urn:microsoft.com/office/officeart/2016/7/layout/RepeatingBendingProcessNew"/>
    <dgm:cxn modelId="{5C31B39D-D0E9-402F-A356-7B524F065E70}" type="presParOf" srcId="{8C948F3B-C782-1447-9AB9-4006FAA73B5E}" destId="{70796499-7A37-5C4F-86EC-C05866946B7D}" srcOrd="10" destOrd="0" presId="urn:microsoft.com/office/officeart/2016/7/layout/RepeatingBendingProcessNew"/>
    <dgm:cxn modelId="{B7224BE2-3B2F-47CF-8314-25C9AAD960C7}" type="presParOf" srcId="{8C948F3B-C782-1447-9AB9-4006FAA73B5E}" destId="{212187F3-40A8-EA46-9F3E-4D2C9CBEAECE}" srcOrd="11" destOrd="0" presId="urn:microsoft.com/office/officeart/2016/7/layout/RepeatingBendingProcessNew"/>
    <dgm:cxn modelId="{D29B41D9-C5B3-447F-87BE-7895ED1F9501}" type="presParOf" srcId="{212187F3-40A8-EA46-9F3E-4D2C9CBEAECE}" destId="{A439015A-500C-5A4E-96DE-0A839B3EE0D1}" srcOrd="0" destOrd="0" presId="urn:microsoft.com/office/officeart/2016/7/layout/RepeatingBendingProcessNew"/>
    <dgm:cxn modelId="{977C52C3-CF2D-4745-BD85-267A8ABA0E4F}" type="presParOf" srcId="{8C948F3B-C782-1447-9AB9-4006FAA73B5E}" destId="{7CF1AF0E-620A-4B40-8DDB-AB1A27927CD1}" srcOrd="12" destOrd="0" presId="urn:microsoft.com/office/officeart/2016/7/layout/RepeatingBendingProcessNew"/>
    <dgm:cxn modelId="{2B0AB409-B4E9-479F-B65B-42A8AA5C00F2}" type="presParOf" srcId="{8C948F3B-C782-1447-9AB9-4006FAA73B5E}" destId="{87FFDA52-F81B-E94E-900B-DC4541455CCB}" srcOrd="13" destOrd="0" presId="urn:microsoft.com/office/officeart/2016/7/layout/RepeatingBendingProcessNew"/>
    <dgm:cxn modelId="{C6689441-6030-428B-88D7-5486CABAB11A}" type="presParOf" srcId="{87FFDA52-F81B-E94E-900B-DC4541455CCB}" destId="{1FD5A8E3-8864-1F47-B93B-FD14B851C76A}" srcOrd="0" destOrd="0" presId="urn:microsoft.com/office/officeart/2016/7/layout/RepeatingBendingProcessNew"/>
    <dgm:cxn modelId="{4AC7291B-4C7A-4AEE-80F1-0C973CE5D2CA}" type="presParOf" srcId="{8C948F3B-C782-1447-9AB9-4006FAA73B5E}" destId="{7D8278DB-947B-6D46-9369-FB1FC8E34CD0}" srcOrd="14" destOrd="0" presId="urn:microsoft.com/office/officeart/2016/7/layout/RepeatingBendingProcessNew"/>
    <dgm:cxn modelId="{91EDCA80-CDFF-43E9-8C79-BF07ED60F585}" type="presParOf" srcId="{8C948F3B-C782-1447-9AB9-4006FAA73B5E}" destId="{4ADB2FD6-3B4E-1F44-82F4-F9D199744B43}" srcOrd="15" destOrd="0" presId="urn:microsoft.com/office/officeart/2016/7/layout/RepeatingBendingProcessNew"/>
    <dgm:cxn modelId="{B48CD8F9-F1CA-4BFD-BE82-5811BD7F61A7}" type="presParOf" srcId="{4ADB2FD6-3B4E-1F44-82F4-F9D199744B43}" destId="{B7BF4842-1D39-EE46-B83A-5B84316C290C}" srcOrd="0" destOrd="0" presId="urn:microsoft.com/office/officeart/2016/7/layout/RepeatingBendingProcessNew"/>
    <dgm:cxn modelId="{6679A505-F831-4FDF-8653-A46849F1C2BC}" type="presParOf" srcId="{8C948F3B-C782-1447-9AB9-4006FAA73B5E}" destId="{8971C88D-BA1B-FD47-B58D-E29827D34AA3}" srcOrd="1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C56CBA-AD64-0D4E-BEAC-A455FFCA80CD}" type="doc">
      <dgm:prSet loTypeId="urn:microsoft.com/office/officeart/2005/8/layout/venn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A2D1DDD-AFEE-5A41-A511-04C25CB74245}">
      <dgm:prSet/>
      <dgm:spPr/>
      <dgm:t>
        <a:bodyPr/>
        <a:lstStyle/>
        <a:p>
          <a:r>
            <a:rPr lang="el-GR" err="1"/>
            <a:t>Azure</a:t>
          </a:r>
          <a:r>
            <a:rPr lang="el-GR"/>
            <a:t> </a:t>
          </a:r>
          <a:r>
            <a:rPr lang="el-GR" err="1"/>
            <a:t>Entra</a:t>
          </a:r>
          <a:r>
            <a:rPr lang="el-GR"/>
            <a:t> ID  για διαχείριση ταυτότητας και πρόσβασης</a:t>
          </a:r>
          <a:endParaRPr lang="en-US"/>
        </a:p>
      </dgm:t>
    </dgm:pt>
    <dgm:pt modelId="{52748063-4EA3-D54A-9CDE-1C457019417F}" type="parTrans" cxnId="{F5ABD5EE-4BFC-9442-98B5-98EDA9036EB6}">
      <dgm:prSet/>
      <dgm:spPr/>
      <dgm:t>
        <a:bodyPr/>
        <a:lstStyle/>
        <a:p>
          <a:endParaRPr lang="en-US"/>
        </a:p>
      </dgm:t>
    </dgm:pt>
    <dgm:pt modelId="{9A340A86-86AB-E144-9DF3-38EFC3F30A5A}" type="sibTrans" cxnId="{F5ABD5EE-4BFC-9442-98B5-98EDA9036EB6}">
      <dgm:prSet/>
      <dgm:spPr/>
      <dgm:t>
        <a:bodyPr/>
        <a:lstStyle/>
        <a:p>
          <a:endParaRPr lang="en-US"/>
        </a:p>
      </dgm:t>
    </dgm:pt>
    <dgm:pt modelId="{272D24D9-A046-1942-8298-CE5CC93E1A5A}">
      <dgm:prSet/>
      <dgm:spPr/>
      <dgm:t>
        <a:bodyPr/>
        <a:lstStyle/>
        <a:p>
          <a:r>
            <a:rPr lang="el-GR" dirty="0" err="1"/>
            <a:t>Azure</a:t>
          </a:r>
          <a:r>
            <a:rPr lang="el-GR" dirty="0"/>
            <a:t> </a:t>
          </a:r>
          <a:r>
            <a:rPr lang="el-GR" dirty="0" err="1"/>
            <a:t>App</a:t>
          </a:r>
          <a:r>
            <a:rPr lang="el-GR" dirty="0"/>
            <a:t> </a:t>
          </a:r>
          <a:r>
            <a:rPr lang="el-GR" dirty="0" err="1"/>
            <a:t>Service</a:t>
          </a:r>
          <a:r>
            <a:rPr lang="el-GR" dirty="0"/>
            <a:t> για φιλοξενία του ASP.NET </a:t>
          </a:r>
          <a:r>
            <a:rPr lang="el-GR" dirty="0" err="1"/>
            <a:t>Core</a:t>
          </a:r>
          <a:r>
            <a:rPr lang="el-GR" dirty="0"/>
            <a:t> </a:t>
          </a:r>
          <a:r>
            <a:rPr lang="el-GR" dirty="0" err="1"/>
            <a:t>website</a:t>
          </a:r>
          <a:endParaRPr lang="en-US" dirty="0"/>
        </a:p>
      </dgm:t>
    </dgm:pt>
    <dgm:pt modelId="{D3793203-EBB7-E14D-9041-1B43F3BE273E}" type="parTrans" cxnId="{32651FB7-C5CB-EA4B-A033-981F32423D57}">
      <dgm:prSet/>
      <dgm:spPr/>
      <dgm:t>
        <a:bodyPr/>
        <a:lstStyle/>
        <a:p>
          <a:endParaRPr lang="en-US"/>
        </a:p>
      </dgm:t>
    </dgm:pt>
    <dgm:pt modelId="{84D4F7A6-2C1D-194C-BF62-94B482FF2D75}" type="sibTrans" cxnId="{32651FB7-C5CB-EA4B-A033-981F32423D57}">
      <dgm:prSet/>
      <dgm:spPr/>
      <dgm:t>
        <a:bodyPr/>
        <a:lstStyle/>
        <a:p>
          <a:endParaRPr lang="en-US"/>
        </a:p>
      </dgm:t>
    </dgm:pt>
    <dgm:pt modelId="{B9EC0798-F917-AE45-8008-D3C4B1709B63}">
      <dgm:prSet/>
      <dgm:spPr/>
      <dgm:t>
        <a:bodyPr/>
        <a:lstStyle/>
        <a:p>
          <a:r>
            <a:rPr lang="el-GR"/>
            <a:t>Azure API Management ή Azure Functions για δημόσια API endpoints</a:t>
          </a:r>
          <a:endParaRPr lang="en-US"/>
        </a:p>
      </dgm:t>
    </dgm:pt>
    <dgm:pt modelId="{D1B7325C-96DB-794D-A0AF-86DDB8F0092A}" type="parTrans" cxnId="{2A979889-2D26-1543-975C-5AE835A5C8D7}">
      <dgm:prSet/>
      <dgm:spPr/>
      <dgm:t>
        <a:bodyPr/>
        <a:lstStyle/>
        <a:p>
          <a:endParaRPr lang="en-US"/>
        </a:p>
      </dgm:t>
    </dgm:pt>
    <dgm:pt modelId="{F7059476-7A14-E54B-9CCF-033695503B46}" type="sibTrans" cxnId="{2A979889-2D26-1543-975C-5AE835A5C8D7}">
      <dgm:prSet/>
      <dgm:spPr/>
      <dgm:t>
        <a:bodyPr/>
        <a:lstStyle/>
        <a:p>
          <a:endParaRPr lang="en-US"/>
        </a:p>
      </dgm:t>
    </dgm:pt>
    <dgm:pt modelId="{80731615-FAFD-2142-80C3-2314A8FA9106}">
      <dgm:prSet/>
      <dgm:spPr/>
      <dgm:t>
        <a:bodyPr/>
        <a:lstStyle/>
        <a:p>
          <a:r>
            <a:rPr lang="el-GR"/>
            <a:t>Azure SQL Database για δομημένα δεδομένα</a:t>
          </a:r>
          <a:endParaRPr lang="en-US"/>
        </a:p>
      </dgm:t>
    </dgm:pt>
    <dgm:pt modelId="{83399D9E-9182-DD42-AA75-A9E885D369C6}" type="parTrans" cxnId="{9D78F00D-9551-624B-B356-27F4708C0825}">
      <dgm:prSet/>
      <dgm:spPr/>
      <dgm:t>
        <a:bodyPr/>
        <a:lstStyle/>
        <a:p>
          <a:endParaRPr lang="en-US"/>
        </a:p>
      </dgm:t>
    </dgm:pt>
    <dgm:pt modelId="{30491F30-8D11-4446-88C1-E5FD73956771}" type="sibTrans" cxnId="{9D78F00D-9551-624B-B356-27F4708C0825}">
      <dgm:prSet/>
      <dgm:spPr/>
      <dgm:t>
        <a:bodyPr/>
        <a:lstStyle/>
        <a:p>
          <a:endParaRPr lang="en-US"/>
        </a:p>
      </dgm:t>
    </dgm:pt>
    <dgm:pt modelId="{A2574450-D988-894D-8D05-28BAF999DB4F}">
      <dgm:prSet/>
      <dgm:spPr/>
      <dgm:t>
        <a:bodyPr/>
        <a:lstStyle/>
        <a:p>
          <a:r>
            <a:rPr lang="el-GR"/>
            <a:t>Azure Blob Storage για εικόνες, έγγραφα, videos και αρχεία καταγραφής</a:t>
          </a:r>
          <a:endParaRPr lang="en-US"/>
        </a:p>
      </dgm:t>
    </dgm:pt>
    <dgm:pt modelId="{875BE386-8CB9-A844-A6F0-C745CDB7EECA}" type="parTrans" cxnId="{77C41641-2BEC-804B-B2B0-4054B3BD4045}">
      <dgm:prSet/>
      <dgm:spPr/>
      <dgm:t>
        <a:bodyPr/>
        <a:lstStyle/>
        <a:p>
          <a:endParaRPr lang="en-US"/>
        </a:p>
      </dgm:t>
    </dgm:pt>
    <dgm:pt modelId="{1E752E5A-53C6-5D47-88BE-A4DF3EC132AD}" type="sibTrans" cxnId="{77C41641-2BEC-804B-B2B0-4054B3BD4045}">
      <dgm:prSet/>
      <dgm:spPr/>
      <dgm:t>
        <a:bodyPr/>
        <a:lstStyle/>
        <a:p>
          <a:endParaRPr lang="en-US"/>
        </a:p>
      </dgm:t>
    </dgm:pt>
    <dgm:pt modelId="{5A3218FE-B977-CD48-8A83-C49BEF29DC06}">
      <dgm:prSet/>
      <dgm:spPr/>
      <dgm:t>
        <a:bodyPr/>
        <a:lstStyle/>
        <a:p>
          <a:r>
            <a:rPr lang="el-GR"/>
            <a:t>Azure Virtual Network (VNet) με υποδίκτυα για απομόνωση υπηρεσιών</a:t>
          </a:r>
          <a:endParaRPr lang="en-US"/>
        </a:p>
      </dgm:t>
    </dgm:pt>
    <dgm:pt modelId="{C407699C-3B15-4446-86FB-B4A3F835A3B3}" type="parTrans" cxnId="{01B2D17E-E3D6-2B4E-BA77-C81440864066}">
      <dgm:prSet/>
      <dgm:spPr/>
      <dgm:t>
        <a:bodyPr/>
        <a:lstStyle/>
        <a:p>
          <a:endParaRPr lang="en-US"/>
        </a:p>
      </dgm:t>
    </dgm:pt>
    <dgm:pt modelId="{31094ACF-695F-3045-A290-9D657AC25CC2}" type="sibTrans" cxnId="{01B2D17E-E3D6-2B4E-BA77-C81440864066}">
      <dgm:prSet/>
      <dgm:spPr/>
      <dgm:t>
        <a:bodyPr/>
        <a:lstStyle/>
        <a:p>
          <a:endParaRPr lang="en-US"/>
        </a:p>
      </dgm:t>
    </dgm:pt>
    <dgm:pt modelId="{C8CF0637-2481-BC4C-8A0D-EF4D1F286A83}">
      <dgm:prSet/>
      <dgm:spPr/>
      <dgm:t>
        <a:bodyPr/>
        <a:lstStyle/>
        <a:p>
          <a:r>
            <a:rPr lang="el-GR"/>
            <a:t>Network Security Groups (NSGs) και Azure Firewall για έλεγχο κυκλοφορίας</a:t>
          </a:r>
          <a:endParaRPr lang="en-US"/>
        </a:p>
      </dgm:t>
    </dgm:pt>
    <dgm:pt modelId="{A489125F-6EC6-F64B-ABAF-9405BDAECB04}" type="parTrans" cxnId="{A6867095-FBCD-C847-91A6-090BC8FD1D18}">
      <dgm:prSet/>
      <dgm:spPr/>
      <dgm:t>
        <a:bodyPr/>
        <a:lstStyle/>
        <a:p>
          <a:endParaRPr lang="en-US"/>
        </a:p>
      </dgm:t>
    </dgm:pt>
    <dgm:pt modelId="{3AF36B12-98E1-6F42-9A9A-A3FDC8ECAD0C}" type="sibTrans" cxnId="{A6867095-FBCD-C847-91A6-090BC8FD1D18}">
      <dgm:prSet/>
      <dgm:spPr/>
      <dgm:t>
        <a:bodyPr/>
        <a:lstStyle/>
        <a:p>
          <a:endParaRPr lang="en-US"/>
        </a:p>
      </dgm:t>
    </dgm:pt>
    <dgm:pt modelId="{D4E26A54-3623-244E-A973-99057FE28094}">
      <dgm:prSet/>
      <dgm:spPr/>
      <dgm:t>
        <a:bodyPr/>
        <a:lstStyle/>
        <a:p>
          <a:endParaRPr lang="el-GR"/>
        </a:p>
      </dgm:t>
    </dgm:pt>
    <dgm:pt modelId="{DB31548B-6A96-4746-AC74-D01BE55EC00F}" type="parTrans" cxnId="{622599E3-571B-F94C-AA89-869C11B3DB69}">
      <dgm:prSet/>
      <dgm:spPr/>
      <dgm:t>
        <a:bodyPr/>
        <a:lstStyle/>
        <a:p>
          <a:endParaRPr lang="en-US"/>
        </a:p>
      </dgm:t>
    </dgm:pt>
    <dgm:pt modelId="{DEF5424D-1F43-6D43-B5D2-7F05EE6BC386}" type="sibTrans" cxnId="{622599E3-571B-F94C-AA89-869C11B3DB69}">
      <dgm:prSet/>
      <dgm:spPr/>
      <dgm:t>
        <a:bodyPr/>
        <a:lstStyle/>
        <a:p>
          <a:endParaRPr lang="en-US"/>
        </a:p>
      </dgm:t>
    </dgm:pt>
    <dgm:pt modelId="{F428F39B-FF34-1341-B4FD-E4F22CEE5992}">
      <dgm:prSet/>
      <dgm:spPr/>
      <dgm:t>
        <a:bodyPr/>
        <a:lstStyle/>
        <a:p>
          <a:endParaRPr lang="el-GR"/>
        </a:p>
      </dgm:t>
    </dgm:pt>
    <dgm:pt modelId="{D520B254-EF76-9743-AFBD-896D519EB8FD}" type="parTrans" cxnId="{E3144171-8BF7-DC49-AE1E-AB2D7B88140E}">
      <dgm:prSet/>
      <dgm:spPr/>
      <dgm:t>
        <a:bodyPr/>
        <a:lstStyle/>
        <a:p>
          <a:endParaRPr lang="en-US"/>
        </a:p>
      </dgm:t>
    </dgm:pt>
    <dgm:pt modelId="{FC3E9E77-D09D-B244-90EC-B790460A54C1}" type="sibTrans" cxnId="{E3144171-8BF7-DC49-AE1E-AB2D7B88140E}">
      <dgm:prSet/>
      <dgm:spPr/>
      <dgm:t>
        <a:bodyPr/>
        <a:lstStyle/>
        <a:p>
          <a:endParaRPr lang="en-US"/>
        </a:p>
      </dgm:t>
    </dgm:pt>
    <dgm:pt modelId="{A5A414E0-7F12-8D40-8876-53A3DAD65DF3}" type="pres">
      <dgm:prSet presAssocID="{30C56CBA-AD64-0D4E-BEAC-A455FFCA80CD}" presName="compositeShape" presStyleCnt="0">
        <dgm:presLayoutVars>
          <dgm:chMax val="7"/>
          <dgm:dir/>
          <dgm:resizeHandles val="exact"/>
        </dgm:presLayoutVars>
      </dgm:prSet>
      <dgm:spPr/>
    </dgm:pt>
    <dgm:pt modelId="{D03BF507-0683-DD44-82E7-A25DB5669656}" type="pres">
      <dgm:prSet presAssocID="{EA2D1DDD-AFEE-5A41-A511-04C25CB74245}" presName="circ1" presStyleLbl="vennNode1" presStyleIdx="0" presStyleCnt="7"/>
      <dgm:spPr/>
    </dgm:pt>
    <dgm:pt modelId="{99ABCE67-92B4-6245-A747-0935B392D7D9}" type="pres">
      <dgm:prSet presAssocID="{EA2D1DDD-AFEE-5A41-A511-04C25CB74245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B5E5350-669D-A948-859F-1A09E5C8B72E}" type="pres">
      <dgm:prSet presAssocID="{272D24D9-A046-1942-8298-CE5CC93E1A5A}" presName="circ2" presStyleLbl="vennNode1" presStyleIdx="1" presStyleCnt="7"/>
      <dgm:spPr/>
    </dgm:pt>
    <dgm:pt modelId="{16F27955-572B-1C4D-ACA8-8E6F67BFF319}" type="pres">
      <dgm:prSet presAssocID="{272D24D9-A046-1942-8298-CE5CC93E1A5A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33BAC123-DE51-C640-BAD3-0B9E1D3E079C}" type="pres">
      <dgm:prSet presAssocID="{B9EC0798-F917-AE45-8008-D3C4B1709B63}" presName="circ3" presStyleLbl="vennNode1" presStyleIdx="2" presStyleCnt="7"/>
      <dgm:spPr/>
    </dgm:pt>
    <dgm:pt modelId="{B3341E2E-A302-5B46-A656-20038DD8896E}" type="pres">
      <dgm:prSet presAssocID="{B9EC0798-F917-AE45-8008-D3C4B1709B63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ADA9AAE7-232C-A34B-875C-91F6E7BB50EE}" type="pres">
      <dgm:prSet presAssocID="{80731615-FAFD-2142-80C3-2314A8FA9106}" presName="circ4" presStyleLbl="vennNode1" presStyleIdx="3" presStyleCnt="7"/>
      <dgm:spPr/>
    </dgm:pt>
    <dgm:pt modelId="{929EC95F-D701-BA42-B475-51A75DAED190}" type="pres">
      <dgm:prSet presAssocID="{80731615-FAFD-2142-80C3-2314A8FA9106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88349BF-F809-6D45-9A8D-BC23B66E0584}" type="pres">
      <dgm:prSet presAssocID="{A2574450-D988-894D-8D05-28BAF999DB4F}" presName="circ5" presStyleLbl="vennNode1" presStyleIdx="4" presStyleCnt="7"/>
      <dgm:spPr/>
    </dgm:pt>
    <dgm:pt modelId="{8815DEEE-1AAA-684D-BFBA-CAD85A7C7026}" type="pres">
      <dgm:prSet presAssocID="{A2574450-D988-894D-8D05-28BAF999DB4F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4AC0BD8-622B-7442-9D00-FC9A989B7A3B}" type="pres">
      <dgm:prSet presAssocID="{5A3218FE-B977-CD48-8A83-C49BEF29DC06}" presName="circ6" presStyleLbl="vennNode1" presStyleIdx="5" presStyleCnt="7"/>
      <dgm:spPr/>
    </dgm:pt>
    <dgm:pt modelId="{404BCACB-2579-3D46-A850-EE90799B3AE9}" type="pres">
      <dgm:prSet presAssocID="{5A3218FE-B977-CD48-8A83-C49BEF29DC06}" presName="circ6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74A4FE4-D1D4-0442-85E4-6CCEC15BE9D2}" type="pres">
      <dgm:prSet presAssocID="{C8CF0637-2481-BC4C-8A0D-EF4D1F286A83}" presName="circ7" presStyleLbl="vennNode1" presStyleIdx="6" presStyleCnt="7"/>
      <dgm:spPr/>
    </dgm:pt>
    <dgm:pt modelId="{75CA816E-9700-6F4C-A8BD-21C0BFE01D82}" type="pres">
      <dgm:prSet presAssocID="{C8CF0637-2481-BC4C-8A0D-EF4D1F286A83}" presName="circ7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9D78F00D-9551-624B-B356-27F4708C0825}" srcId="{30C56CBA-AD64-0D4E-BEAC-A455FFCA80CD}" destId="{80731615-FAFD-2142-80C3-2314A8FA9106}" srcOrd="3" destOrd="0" parTransId="{83399D9E-9182-DD42-AA75-A9E885D369C6}" sibTransId="{30491F30-8D11-4446-88C1-E5FD73956771}"/>
    <dgm:cxn modelId="{77C41641-2BEC-804B-B2B0-4054B3BD4045}" srcId="{30C56CBA-AD64-0D4E-BEAC-A455FFCA80CD}" destId="{A2574450-D988-894D-8D05-28BAF999DB4F}" srcOrd="4" destOrd="0" parTransId="{875BE386-8CB9-A844-A6F0-C745CDB7EECA}" sibTransId="{1E752E5A-53C6-5D47-88BE-A4DF3EC132AD}"/>
    <dgm:cxn modelId="{3BB31247-5DCE-B44A-B02F-CCE0AFB2E1EB}" type="presOf" srcId="{80731615-FAFD-2142-80C3-2314A8FA9106}" destId="{929EC95F-D701-BA42-B475-51A75DAED190}" srcOrd="0" destOrd="0" presId="urn:microsoft.com/office/officeart/2005/8/layout/venn1"/>
    <dgm:cxn modelId="{55D1F95E-32B8-764E-BF31-9DBF852FFDEF}" type="presOf" srcId="{B9EC0798-F917-AE45-8008-D3C4B1709B63}" destId="{B3341E2E-A302-5B46-A656-20038DD8896E}" srcOrd="0" destOrd="0" presId="urn:microsoft.com/office/officeart/2005/8/layout/venn1"/>
    <dgm:cxn modelId="{A230866A-11D5-BD44-B1F7-0AC2ABF5C1F6}" type="presOf" srcId="{30C56CBA-AD64-0D4E-BEAC-A455FFCA80CD}" destId="{A5A414E0-7F12-8D40-8876-53A3DAD65DF3}" srcOrd="0" destOrd="0" presId="urn:microsoft.com/office/officeart/2005/8/layout/venn1"/>
    <dgm:cxn modelId="{E3144171-8BF7-DC49-AE1E-AB2D7B88140E}" srcId="{30C56CBA-AD64-0D4E-BEAC-A455FFCA80CD}" destId="{F428F39B-FF34-1341-B4FD-E4F22CEE5992}" srcOrd="8" destOrd="0" parTransId="{D520B254-EF76-9743-AFBD-896D519EB8FD}" sibTransId="{FC3E9E77-D09D-B244-90EC-B790460A54C1}"/>
    <dgm:cxn modelId="{01B2D17E-E3D6-2B4E-BA77-C81440864066}" srcId="{30C56CBA-AD64-0D4E-BEAC-A455FFCA80CD}" destId="{5A3218FE-B977-CD48-8A83-C49BEF29DC06}" srcOrd="5" destOrd="0" parTransId="{C407699C-3B15-4446-86FB-B4A3F835A3B3}" sibTransId="{31094ACF-695F-3045-A290-9D657AC25CC2}"/>
    <dgm:cxn modelId="{BACC2C87-7E70-2940-864F-4143AB9147EB}" type="presOf" srcId="{5A3218FE-B977-CD48-8A83-C49BEF29DC06}" destId="{404BCACB-2579-3D46-A850-EE90799B3AE9}" srcOrd="0" destOrd="0" presId="urn:microsoft.com/office/officeart/2005/8/layout/venn1"/>
    <dgm:cxn modelId="{2A979889-2D26-1543-975C-5AE835A5C8D7}" srcId="{30C56CBA-AD64-0D4E-BEAC-A455FFCA80CD}" destId="{B9EC0798-F917-AE45-8008-D3C4B1709B63}" srcOrd="2" destOrd="0" parTransId="{D1B7325C-96DB-794D-A0AF-86DDB8F0092A}" sibTransId="{F7059476-7A14-E54B-9CCF-033695503B46}"/>
    <dgm:cxn modelId="{A6867095-FBCD-C847-91A6-090BC8FD1D18}" srcId="{30C56CBA-AD64-0D4E-BEAC-A455FFCA80CD}" destId="{C8CF0637-2481-BC4C-8A0D-EF4D1F286A83}" srcOrd="6" destOrd="0" parTransId="{A489125F-6EC6-F64B-ABAF-9405BDAECB04}" sibTransId="{3AF36B12-98E1-6F42-9A9A-A3FDC8ECAD0C}"/>
    <dgm:cxn modelId="{32651FB7-C5CB-EA4B-A033-981F32423D57}" srcId="{30C56CBA-AD64-0D4E-BEAC-A455FFCA80CD}" destId="{272D24D9-A046-1942-8298-CE5CC93E1A5A}" srcOrd="1" destOrd="0" parTransId="{D3793203-EBB7-E14D-9041-1B43F3BE273E}" sibTransId="{84D4F7A6-2C1D-194C-BF62-94B482FF2D75}"/>
    <dgm:cxn modelId="{75EB9DDB-9EA8-2F44-98EA-E5AFADD370DA}" type="presOf" srcId="{272D24D9-A046-1942-8298-CE5CC93E1A5A}" destId="{16F27955-572B-1C4D-ACA8-8E6F67BFF319}" srcOrd="0" destOrd="0" presId="urn:microsoft.com/office/officeart/2005/8/layout/venn1"/>
    <dgm:cxn modelId="{A697DBDB-8131-F340-AA80-4046509AB4B5}" type="presOf" srcId="{A2574450-D988-894D-8D05-28BAF999DB4F}" destId="{8815DEEE-1AAA-684D-BFBA-CAD85A7C7026}" srcOrd="0" destOrd="0" presId="urn:microsoft.com/office/officeart/2005/8/layout/venn1"/>
    <dgm:cxn modelId="{903E0BE2-7A38-D446-A99B-18047C269DCB}" type="presOf" srcId="{EA2D1DDD-AFEE-5A41-A511-04C25CB74245}" destId="{99ABCE67-92B4-6245-A747-0935B392D7D9}" srcOrd="0" destOrd="0" presId="urn:microsoft.com/office/officeart/2005/8/layout/venn1"/>
    <dgm:cxn modelId="{622599E3-571B-F94C-AA89-869C11B3DB69}" srcId="{30C56CBA-AD64-0D4E-BEAC-A455FFCA80CD}" destId="{D4E26A54-3623-244E-A973-99057FE28094}" srcOrd="7" destOrd="0" parTransId="{DB31548B-6A96-4746-AC74-D01BE55EC00F}" sibTransId="{DEF5424D-1F43-6D43-B5D2-7F05EE6BC386}"/>
    <dgm:cxn modelId="{F5ABD5EE-4BFC-9442-98B5-98EDA9036EB6}" srcId="{30C56CBA-AD64-0D4E-BEAC-A455FFCA80CD}" destId="{EA2D1DDD-AFEE-5A41-A511-04C25CB74245}" srcOrd="0" destOrd="0" parTransId="{52748063-4EA3-D54A-9CDE-1C457019417F}" sibTransId="{9A340A86-86AB-E144-9DF3-38EFC3F30A5A}"/>
    <dgm:cxn modelId="{D34600F0-F814-BB4A-8886-F34F2796EEAC}" type="presOf" srcId="{C8CF0637-2481-BC4C-8A0D-EF4D1F286A83}" destId="{75CA816E-9700-6F4C-A8BD-21C0BFE01D82}" srcOrd="0" destOrd="0" presId="urn:microsoft.com/office/officeart/2005/8/layout/venn1"/>
    <dgm:cxn modelId="{9C04F099-F636-224E-9F97-54EC4C6204B5}" type="presParOf" srcId="{A5A414E0-7F12-8D40-8876-53A3DAD65DF3}" destId="{D03BF507-0683-DD44-82E7-A25DB5669656}" srcOrd="0" destOrd="0" presId="urn:microsoft.com/office/officeart/2005/8/layout/venn1"/>
    <dgm:cxn modelId="{0CADBEC0-8926-AD46-BC9E-FA87D9F51499}" type="presParOf" srcId="{A5A414E0-7F12-8D40-8876-53A3DAD65DF3}" destId="{99ABCE67-92B4-6245-A747-0935B392D7D9}" srcOrd="1" destOrd="0" presId="urn:microsoft.com/office/officeart/2005/8/layout/venn1"/>
    <dgm:cxn modelId="{99D8C3AA-61E5-B045-83CA-CC9D9E35A847}" type="presParOf" srcId="{A5A414E0-7F12-8D40-8876-53A3DAD65DF3}" destId="{7B5E5350-669D-A948-859F-1A09E5C8B72E}" srcOrd="2" destOrd="0" presId="urn:microsoft.com/office/officeart/2005/8/layout/venn1"/>
    <dgm:cxn modelId="{73E8A703-5583-2648-B88E-50E461B7C71E}" type="presParOf" srcId="{A5A414E0-7F12-8D40-8876-53A3DAD65DF3}" destId="{16F27955-572B-1C4D-ACA8-8E6F67BFF319}" srcOrd="3" destOrd="0" presId="urn:microsoft.com/office/officeart/2005/8/layout/venn1"/>
    <dgm:cxn modelId="{D0CA7706-F81A-A54E-A9BB-EA7019497033}" type="presParOf" srcId="{A5A414E0-7F12-8D40-8876-53A3DAD65DF3}" destId="{33BAC123-DE51-C640-BAD3-0B9E1D3E079C}" srcOrd="4" destOrd="0" presId="urn:microsoft.com/office/officeart/2005/8/layout/venn1"/>
    <dgm:cxn modelId="{F5BD32AA-F411-2940-B75B-11074BD06986}" type="presParOf" srcId="{A5A414E0-7F12-8D40-8876-53A3DAD65DF3}" destId="{B3341E2E-A302-5B46-A656-20038DD8896E}" srcOrd="5" destOrd="0" presId="urn:microsoft.com/office/officeart/2005/8/layout/venn1"/>
    <dgm:cxn modelId="{676E792F-503F-774C-9A3D-D8AFE0A6852C}" type="presParOf" srcId="{A5A414E0-7F12-8D40-8876-53A3DAD65DF3}" destId="{ADA9AAE7-232C-A34B-875C-91F6E7BB50EE}" srcOrd="6" destOrd="0" presId="urn:microsoft.com/office/officeart/2005/8/layout/venn1"/>
    <dgm:cxn modelId="{B898239E-9D29-8348-BDB0-83511C2A1F6C}" type="presParOf" srcId="{A5A414E0-7F12-8D40-8876-53A3DAD65DF3}" destId="{929EC95F-D701-BA42-B475-51A75DAED190}" srcOrd="7" destOrd="0" presId="urn:microsoft.com/office/officeart/2005/8/layout/venn1"/>
    <dgm:cxn modelId="{14F4C1FF-5F0F-B946-8843-24E3A6C80268}" type="presParOf" srcId="{A5A414E0-7F12-8D40-8876-53A3DAD65DF3}" destId="{588349BF-F809-6D45-9A8D-BC23B66E0584}" srcOrd="8" destOrd="0" presId="urn:microsoft.com/office/officeart/2005/8/layout/venn1"/>
    <dgm:cxn modelId="{D6DF09E4-B009-A945-B9BB-B8CBA3B96AF5}" type="presParOf" srcId="{A5A414E0-7F12-8D40-8876-53A3DAD65DF3}" destId="{8815DEEE-1AAA-684D-BFBA-CAD85A7C7026}" srcOrd="9" destOrd="0" presId="urn:microsoft.com/office/officeart/2005/8/layout/venn1"/>
    <dgm:cxn modelId="{0B60AFE3-30B1-4840-A918-841857A003F8}" type="presParOf" srcId="{A5A414E0-7F12-8D40-8876-53A3DAD65DF3}" destId="{14AC0BD8-622B-7442-9D00-FC9A989B7A3B}" srcOrd="10" destOrd="0" presId="urn:microsoft.com/office/officeart/2005/8/layout/venn1"/>
    <dgm:cxn modelId="{87489298-1FAA-5349-9048-F27A43ABEF24}" type="presParOf" srcId="{A5A414E0-7F12-8D40-8876-53A3DAD65DF3}" destId="{404BCACB-2579-3D46-A850-EE90799B3AE9}" srcOrd="11" destOrd="0" presId="urn:microsoft.com/office/officeart/2005/8/layout/venn1"/>
    <dgm:cxn modelId="{985DAF1A-71AE-5742-9128-A6017DCF694E}" type="presParOf" srcId="{A5A414E0-7F12-8D40-8876-53A3DAD65DF3}" destId="{174A4FE4-D1D4-0442-85E4-6CCEC15BE9D2}" srcOrd="12" destOrd="0" presId="urn:microsoft.com/office/officeart/2005/8/layout/venn1"/>
    <dgm:cxn modelId="{F6C9D285-FE0C-2944-BF8D-BB34B3FF12FE}" type="presParOf" srcId="{A5A414E0-7F12-8D40-8876-53A3DAD65DF3}" destId="{75CA816E-9700-6F4C-A8BD-21C0BFE01D82}" srcOrd="1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E0C43F-2D21-445A-B943-1BCF9460AD89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095EA4C-C905-4024-99BF-9C37BEA6EC26}">
      <dgm:prSet/>
      <dgm:spPr/>
      <dgm:t>
        <a:bodyPr/>
        <a:lstStyle/>
        <a:p>
          <a:r>
            <a:rPr lang="el-GR"/>
            <a:t>Κεντρική διαχείριση ταυτοτήτων χρηστών (</a:t>
          </a:r>
          <a:r>
            <a:rPr lang="en-US"/>
            <a:t>SSO)</a:t>
          </a:r>
        </a:p>
      </dgm:t>
    </dgm:pt>
    <dgm:pt modelId="{20851FAF-9DDD-44FF-9E20-27F8937EB9FB}" type="parTrans" cxnId="{B8DEB45C-1CD1-47D9-9A55-67C6842C3AB7}">
      <dgm:prSet/>
      <dgm:spPr/>
      <dgm:t>
        <a:bodyPr/>
        <a:lstStyle/>
        <a:p>
          <a:endParaRPr lang="en-US"/>
        </a:p>
      </dgm:t>
    </dgm:pt>
    <dgm:pt modelId="{C3A5629D-86B8-4A82-85C8-6AE0DE42B85F}" type="sibTrans" cxnId="{B8DEB45C-1CD1-47D9-9A55-67C6842C3AB7}">
      <dgm:prSet/>
      <dgm:spPr/>
      <dgm:t>
        <a:bodyPr/>
        <a:lstStyle/>
        <a:p>
          <a:endParaRPr lang="en-US"/>
        </a:p>
      </dgm:t>
    </dgm:pt>
    <dgm:pt modelId="{0073095E-FD97-49CD-88D1-86DFB75C8F48}">
      <dgm:prSet/>
      <dgm:spPr/>
      <dgm:t>
        <a:bodyPr/>
        <a:lstStyle/>
        <a:p>
          <a:r>
            <a:rPr lang="el-GR"/>
            <a:t>Υποχρεωτική </a:t>
          </a:r>
          <a:r>
            <a:rPr lang="en-US" b="1"/>
            <a:t>MFA</a:t>
          </a:r>
          <a:r>
            <a:rPr lang="en-US"/>
            <a:t> </a:t>
          </a:r>
          <a:r>
            <a:rPr lang="el-GR"/>
            <a:t>για όλους τους διαχειριστές και εξωτερικούς χρήστες</a:t>
          </a:r>
          <a:endParaRPr lang="en-US"/>
        </a:p>
      </dgm:t>
    </dgm:pt>
    <dgm:pt modelId="{E83C409F-6914-4EA1-A73B-2D9B5630538E}" type="parTrans" cxnId="{4936BAA8-00B3-4F98-AEAF-4557244DD143}">
      <dgm:prSet/>
      <dgm:spPr/>
      <dgm:t>
        <a:bodyPr/>
        <a:lstStyle/>
        <a:p>
          <a:endParaRPr lang="en-US"/>
        </a:p>
      </dgm:t>
    </dgm:pt>
    <dgm:pt modelId="{4765D81A-7123-4CCC-BEDD-ED300B5C4637}" type="sibTrans" cxnId="{4936BAA8-00B3-4F98-AEAF-4557244DD143}">
      <dgm:prSet/>
      <dgm:spPr/>
      <dgm:t>
        <a:bodyPr/>
        <a:lstStyle/>
        <a:p>
          <a:endParaRPr lang="en-US"/>
        </a:p>
      </dgm:t>
    </dgm:pt>
    <dgm:pt modelId="{DD339A0C-C09C-4B1D-B4F8-D1894881A2EC}">
      <dgm:prSet/>
      <dgm:spPr/>
      <dgm:t>
        <a:bodyPr/>
        <a:lstStyle/>
        <a:p>
          <a:r>
            <a:rPr lang="en-US" b="1"/>
            <a:t>Role-Based Access Control (RBAC)</a:t>
          </a:r>
          <a:r>
            <a:rPr lang="en-US"/>
            <a:t> </a:t>
          </a:r>
          <a:r>
            <a:rPr lang="el-GR"/>
            <a:t>για διαβαθμισμένη πρόσβαση βάσει ρόλου</a:t>
          </a:r>
          <a:endParaRPr lang="en-US"/>
        </a:p>
      </dgm:t>
    </dgm:pt>
    <dgm:pt modelId="{84A0C4A6-1A2F-40C0-B36C-274FA7441B80}" type="parTrans" cxnId="{E9C7D344-3C98-4B47-9AF4-CA1421DEC78D}">
      <dgm:prSet/>
      <dgm:spPr/>
      <dgm:t>
        <a:bodyPr/>
        <a:lstStyle/>
        <a:p>
          <a:endParaRPr lang="en-US"/>
        </a:p>
      </dgm:t>
    </dgm:pt>
    <dgm:pt modelId="{5C42EFDE-9F71-4D36-AE61-D99AE4001B7F}" type="sibTrans" cxnId="{E9C7D344-3C98-4B47-9AF4-CA1421DEC78D}">
      <dgm:prSet/>
      <dgm:spPr/>
      <dgm:t>
        <a:bodyPr/>
        <a:lstStyle/>
        <a:p>
          <a:endParaRPr lang="en-US"/>
        </a:p>
      </dgm:t>
    </dgm:pt>
    <dgm:pt modelId="{1C7BA5F6-B4D4-496B-8F0F-ED084B4031B0}">
      <dgm:prSet/>
      <dgm:spPr/>
      <dgm:t>
        <a:bodyPr/>
        <a:lstStyle/>
        <a:p>
          <a:r>
            <a:rPr lang="el-GR"/>
            <a:t>Ενοποίηση με </a:t>
          </a:r>
          <a:r>
            <a:rPr lang="en-US"/>
            <a:t>Office 365 </a:t>
          </a:r>
          <a:r>
            <a:rPr lang="el-GR"/>
            <a:t>για </a:t>
          </a:r>
          <a:r>
            <a:rPr lang="en-US"/>
            <a:t>login </a:t>
          </a:r>
          <a:r>
            <a:rPr lang="el-GR"/>
            <a:t>στα εταιρικά </a:t>
          </a:r>
          <a:r>
            <a:rPr lang="en-US"/>
            <a:t>laptops</a:t>
          </a:r>
        </a:p>
      </dgm:t>
    </dgm:pt>
    <dgm:pt modelId="{264516CF-E268-42F1-B7A6-AC2049A0EDFE}" type="parTrans" cxnId="{0621D4B4-846D-4265-80BB-5D7B4E4D1EFA}">
      <dgm:prSet/>
      <dgm:spPr/>
      <dgm:t>
        <a:bodyPr/>
        <a:lstStyle/>
        <a:p>
          <a:endParaRPr lang="en-US"/>
        </a:p>
      </dgm:t>
    </dgm:pt>
    <dgm:pt modelId="{64ED8BC6-048E-4200-AEF0-92D1BE66CE6B}" type="sibTrans" cxnId="{0621D4B4-846D-4265-80BB-5D7B4E4D1EFA}">
      <dgm:prSet/>
      <dgm:spPr/>
      <dgm:t>
        <a:bodyPr/>
        <a:lstStyle/>
        <a:p>
          <a:endParaRPr lang="en-US"/>
        </a:p>
      </dgm:t>
    </dgm:pt>
    <dgm:pt modelId="{FBC74944-6C50-4C57-977C-16753BA39E61}">
      <dgm:prSet/>
      <dgm:spPr/>
      <dgm:t>
        <a:bodyPr/>
        <a:lstStyle/>
        <a:p>
          <a:r>
            <a:rPr lang="el-GR"/>
            <a:t>Συμμόρφωση με κανονισμούς ασφαλείας (</a:t>
          </a:r>
          <a:r>
            <a:rPr lang="en-US"/>
            <a:t>least privilege principle)</a:t>
          </a:r>
        </a:p>
      </dgm:t>
    </dgm:pt>
    <dgm:pt modelId="{B3009B32-0B37-4050-B40B-E8182E671D97}" type="parTrans" cxnId="{0931D19D-1AFC-4BF1-A33B-6ED6CA2BD267}">
      <dgm:prSet/>
      <dgm:spPr/>
      <dgm:t>
        <a:bodyPr/>
        <a:lstStyle/>
        <a:p>
          <a:endParaRPr lang="en-US"/>
        </a:p>
      </dgm:t>
    </dgm:pt>
    <dgm:pt modelId="{3C5D8830-3AAF-48F6-980E-06117EDA3448}" type="sibTrans" cxnId="{0931D19D-1AFC-4BF1-A33B-6ED6CA2BD267}">
      <dgm:prSet/>
      <dgm:spPr/>
      <dgm:t>
        <a:bodyPr/>
        <a:lstStyle/>
        <a:p>
          <a:endParaRPr lang="en-US"/>
        </a:p>
      </dgm:t>
    </dgm:pt>
    <dgm:pt modelId="{18538364-B1E1-6144-9174-249694FED303}" type="pres">
      <dgm:prSet presAssocID="{00E0C43F-2D21-445A-B943-1BCF9460AD89}" presName="diagram" presStyleCnt="0">
        <dgm:presLayoutVars>
          <dgm:dir/>
          <dgm:resizeHandles val="exact"/>
        </dgm:presLayoutVars>
      </dgm:prSet>
      <dgm:spPr/>
    </dgm:pt>
    <dgm:pt modelId="{4111FEDA-1FBE-D84F-BA44-4AAD291E0583}" type="pres">
      <dgm:prSet presAssocID="{4095EA4C-C905-4024-99BF-9C37BEA6EC26}" presName="node" presStyleLbl="node1" presStyleIdx="0" presStyleCnt="5">
        <dgm:presLayoutVars>
          <dgm:bulletEnabled val="1"/>
        </dgm:presLayoutVars>
      </dgm:prSet>
      <dgm:spPr/>
    </dgm:pt>
    <dgm:pt modelId="{DC86FD62-847C-9F4A-AB80-E438AC192562}" type="pres">
      <dgm:prSet presAssocID="{C3A5629D-86B8-4A82-85C8-6AE0DE42B85F}" presName="sibTrans" presStyleCnt="0"/>
      <dgm:spPr/>
    </dgm:pt>
    <dgm:pt modelId="{58577152-55D8-9A44-90B9-C0E7045E54AD}" type="pres">
      <dgm:prSet presAssocID="{0073095E-FD97-49CD-88D1-86DFB75C8F48}" presName="node" presStyleLbl="node1" presStyleIdx="1" presStyleCnt="5">
        <dgm:presLayoutVars>
          <dgm:bulletEnabled val="1"/>
        </dgm:presLayoutVars>
      </dgm:prSet>
      <dgm:spPr/>
    </dgm:pt>
    <dgm:pt modelId="{A83868B0-C3F0-D242-ADB8-5B76E58FD9B6}" type="pres">
      <dgm:prSet presAssocID="{4765D81A-7123-4CCC-BEDD-ED300B5C4637}" presName="sibTrans" presStyleCnt="0"/>
      <dgm:spPr/>
    </dgm:pt>
    <dgm:pt modelId="{817B4956-0AEC-8047-9A4D-609EA28C0D60}" type="pres">
      <dgm:prSet presAssocID="{DD339A0C-C09C-4B1D-B4F8-D1894881A2EC}" presName="node" presStyleLbl="node1" presStyleIdx="2" presStyleCnt="5">
        <dgm:presLayoutVars>
          <dgm:bulletEnabled val="1"/>
        </dgm:presLayoutVars>
      </dgm:prSet>
      <dgm:spPr/>
    </dgm:pt>
    <dgm:pt modelId="{C5E87D54-FA93-E44F-ABF7-3F92D26F9B07}" type="pres">
      <dgm:prSet presAssocID="{5C42EFDE-9F71-4D36-AE61-D99AE4001B7F}" presName="sibTrans" presStyleCnt="0"/>
      <dgm:spPr/>
    </dgm:pt>
    <dgm:pt modelId="{22B76FD3-8F92-634B-9D80-F988AFB899B7}" type="pres">
      <dgm:prSet presAssocID="{1C7BA5F6-B4D4-496B-8F0F-ED084B4031B0}" presName="node" presStyleLbl="node1" presStyleIdx="3" presStyleCnt="5">
        <dgm:presLayoutVars>
          <dgm:bulletEnabled val="1"/>
        </dgm:presLayoutVars>
      </dgm:prSet>
      <dgm:spPr/>
    </dgm:pt>
    <dgm:pt modelId="{A7D12627-8671-9E4F-BD09-66FE2ADF29D3}" type="pres">
      <dgm:prSet presAssocID="{64ED8BC6-048E-4200-AEF0-92D1BE66CE6B}" presName="sibTrans" presStyleCnt="0"/>
      <dgm:spPr/>
    </dgm:pt>
    <dgm:pt modelId="{3D131496-AD54-3E48-87D5-85B77CD19AD4}" type="pres">
      <dgm:prSet presAssocID="{FBC74944-6C50-4C57-977C-16753BA39E61}" presName="node" presStyleLbl="node1" presStyleIdx="4" presStyleCnt="5">
        <dgm:presLayoutVars>
          <dgm:bulletEnabled val="1"/>
        </dgm:presLayoutVars>
      </dgm:prSet>
      <dgm:spPr/>
    </dgm:pt>
  </dgm:ptLst>
  <dgm:cxnLst>
    <dgm:cxn modelId="{A3890C05-0238-ED4C-A86D-14B8F30BAB83}" type="presOf" srcId="{DD339A0C-C09C-4B1D-B4F8-D1894881A2EC}" destId="{817B4956-0AEC-8047-9A4D-609EA28C0D60}" srcOrd="0" destOrd="0" presId="urn:microsoft.com/office/officeart/2005/8/layout/default"/>
    <dgm:cxn modelId="{E9C7D344-3C98-4B47-9AF4-CA1421DEC78D}" srcId="{00E0C43F-2D21-445A-B943-1BCF9460AD89}" destId="{DD339A0C-C09C-4B1D-B4F8-D1894881A2EC}" srcOrd="2" destOrd="0" parTransId="{84A0C4A6-1A2F-40C0-B36C-274FA7441B80}" sibTransId="{5C42EFDE-9F71-4D36-AE61-D99AE4001B7F}"/>
    <dgm:cxn modelId="{B8DEB45C-1CD1-47D9-9A55-67C6842C3AB7}" srcId="{00E0C43F-2D21-445A-B943-1BCF9460AD89}" destId="{4095EA4C-C905-4024-99BF-9C37BEA6EC26}" srcOrd="0" destOrd="0" parTransId="{20851FAF-9DDD-44FF-9E20-27F8937EB9FB}" sibTransId="{C3A5629D-86B8-4A82-85C8-6AE0DE42B85F}"/>
    <dgm:cxn modelId="{D3078B71-C763-E340-93E5-CD8D1131950C}" type="presOf" srcId="{1C7BA5F6-B4D4-496B-8F0F-ED084B4031B0}" destId="{22B76FD3-8F92-634B-9D80-F988AFB899B7}" srcOrd="0" destOrd="0" presId="urn:microsoft.com/office/officeart/2005/8/layout/default"/>
    <dgm:cxn modelId="{61E7F487-84FC-0840-A6D2-728F03346BA3}" type="presOf" srcId="{0073095E-FD97-49CD-88D1-86DFB75C8F48}" destId="{58577152-55D8-9A44-90B9-C0E7045E54AD}" srcOrd="0" destOrd="0" presId="urn:microsoft.com/office/officeart/2005/8/layout/default"/>
    <dgm:cxn modelId="{0931D19D-1AFC-4BF1-A33B-6ED6CA2BD267}" srcId="{00E0C43F-2D21-445A-B943-1BCF9460AD89}" destId="{FBC74944-6C50-4C57-977C-16753BA39E61}" srcOrd="4" destOrd="0" parTransId="{B3009B32-0B37-4050-B40B-E8182E671D97}" sibTransId="{3C5D8830-3AAF-48F6-980E-06117EDA3448}"/>
    <dgm:cxn modelId="{4936BAA8-00B3-4F98-AEAF-4557244DD143}" srcId="{00E0C43F-2D21-445A-B943-1BCF9460AD89}" destId="{0073095E-FD97-49CD-88D1-86DFB75C8F48}" srcOrd="1" destOrd="0" parTransId="{E83C409F-6914-4EA1-A73B-2D9B5630538E}" sibTransId="{4765D81A-7123-4CCC-BEDD-ED300B5C4637}"/>
    <dgm:cxn modelId="{0621D4B4-846D-4265-80BB-5D7B4E4D1EFA}" srcId="{00E0C43F-2D21-445A-B943-1BCF9460AD89}" destId="{1C7BA5F6-B4D4-496B-8F0F-ED084B4031B0}" srcOrd="3" destOrd="0" parTransId="{264516CF-E268-42F1-B7A6-AC2049A0EDFE}" sibTransId="{64ED8BC6-048E-4200-AEF0-92D1BE66CE6B}"/>
    <dgm:cxn modelId="{E3A14AD3-3EFB-944B-A32A-96649E636B50}" type="presOf" srcId="{00E0C43F-2D21-445A-B943-1BCF9460AD89}" destId="{18538364-B1E1-6144-9174-249694FED303}" srcOrd="0" destOrd="0" presId="urn:microsoft.com/office/officeart/2005/8/layout/default"/>
    <dgm:cxn modelId="{CA4920FC-F6E5-0F4F-8DFB-CA2771648CF5}" type="presOf" srcId="{4095EA4C-C905-4024-99BF-9C37BEA6EC26}" destId="{4111FEDA-1FBE-D84F-BA44-4AAD291E0583}" srcOrd="0" destOrd="0" presId="urn:microsoft.com/office/officeart/2005/8/layout/default"/>
    <dgm:cxn modelId="{FB88B6FD-DA18-A94B-84D6-866B8E0344F3}" type="presOf" srcId="{FBC74944-6C50-4C57-977C-16753BA39E61}" destId="{3D131496-AD54-3E48-87D5-85B77CD19AD4}" srcOrd="0" destOrd="0" presId="urn:microsoft.com/office/officeart/2005/8/layout/default"/>
    <dgm:cxn modelId="{FD36B0CA-17DF-B44C-966A-67708EDEB58C}" type="presParOf" srcId="{18538364-B1E1-6144-9174-249694FED303}" destId="{4111FEDA-1FBE-D84F-BA44-4AAD291E0583}" srcOrd="0" destOrd="0" presId="urn:microsoft.com/office/officeart/2005/8/layout/default"/>
    <dgm:cxn modelId="{BDC12853-B2AC-054F-B8AF-4EC3B6EEC29B}" type="presParOf" srcId="{18538364-B1E1-6144-9174-249694FED303}" destId="{DC86FD62-847C-9F4A-AB80-E438AC192562}" srcOrd="1" destOrd="0" presId="urn:microsoft.com/office/officeart/2005/8/layout/default"/>
    <dgm:cxn modelId="{3EF8E8E4-D0FA-354A-9DAB-850738C320F7}" type="presParOf" srcId="{18538364-B1E1-6144-9174-249694FED303}" destId="{58577152-55D8-9A44-90B9-C0E7045E54AD}" srcOrd="2" destOrd="0" presId="urn:microsoft.com/office/officeart/2005/8/layout/default"/>
    <dgm:cxn modelId="{85B7E17D-2E26-1747-8B88-623949F52BCD}" type="presParOf" srcId="{18538364-B1E1-6144-9174-249694FED303}" destId="{A83868B0-C3F0-D242-ADB8-5B76E58FD9B6}" srcOrd="3" destOrd="0" presId="urn:microsoft.com/office/officeart/2005/8/layout/default"/>
    <dgm:cxn modelId="{DA71D7C3-5B8F-8B4E-86B7-B6B9D2681E96}" type="presParOf" srcId="{18538364-B1E1-6144-9174-249694FED303}" destId="{817B4956-0AEC-8047-9A4D-609EA28C0D60}" srcOrd="4" destOrd="0" presId="urn:microsoft.com/office/officeart/2005/8/layout/default"/>
    <dgm:cxn modelId="{886A9861-A7DC-C74B-9243-382F2D5AA421}" type="presParOf" srcId="{18538364-B1E1-6144-9174-249694FED303}" destId="{C5E87D54-FA93-E44F-ABF7-3F92D26F9B07}" srcOrd="5" destOrd="0" presId="urn:microsoft.com/office/officeart/2005/8/layout/default"/>
    <dgm:cxn modelId="{BA6E4B32-0011-2642-951C-769DC72E5552}" type="presParOf" srcId="{18538364-B1E1-6144-9174-249694FED303}" destId="{22B76FD3-8F92-634B-9D80-F988AFB899B7}" srcOrd="6" destOrd="0" presId="urn:microsoft.com/office/officeart/2005/8/layout/default"/>
    <dgm:cxn modelId="{21693BFF-3F7B-0543-AC2C-8CEE46A2E46C}" type="presParOf" srcId="{18538364-B1E1-6144-9174-249694FED303}" destId="{A7D12627-8671-9E4F-BD09-66FE2ADF29D3}" srcOrd="7" destOrd="0" presId="urn:microsoft.com/office/officeart/2005/8/layout/default"/>
    <dgm:cxn modelId="{9ED2F6E8-9E29-9140-8F20-356E8B5785EE}" type="presParOf" srcId="{18538364-B1E1-6144-9174-249694FED303}" destId="{3D131496-AD54-3E48-87D5-85B77CD19AD4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39105F8-6FF7-1D47-8C74-0B0AB90BFA7D}" type="doc">
      <dgm:prSet loTypeId="urn:microsoft.com/office/officeart/2005/8/layout/chart3" loCatId="cycle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2F343D9-5576-8042-B12F-1128B59ADADD}">
      <dgm:prSet/>
      <dgm:spPr/>
      <dgm:t>
        <a:bodyPr/>
        <a:lstStyle/>
        <a:p>
          <a:r>
            <a:rPr lang="el-GR"/>
            <a:t>Φιλοξενία του website μέσω Azure App Service (PaaS)</a:t>
          </a:r>
          <a:endParaRPr lang="en-US"/>
        </a:p>
      </dgm:t>
    </dgm:pt>
    <dgm:pt modelId="{995430F8-F7CC-CE43-8F08-A66BE44E1BF5}" type="parTrans" cxnId="{3A8F7F7E-4C40-0747-A511-DC6F0C34B89C}">
      <dgm:prSet/>
      <dgm:spPr/>
      <dgm:t>
        <a:bodyPr/>
        <a:lstStyle/>
        <a:p>
          <a:endParaRPr lang="en-US"/>
        </a:p>
      </dgm:t>
    </dgm:pt>
    <dgm:pt modelId="{09DC437B-A3C9-054B-831E-30F943A26D07}" type="sibTrans" cxnId="{3A8F7F7E-4C40-0747-A511-DC6F0C34B89C}">
      <dgm:prSet/>
      <dgm:spPr/>
      <dgm:t>
        <a:bodyPr/>
        <a:lstStyle/>
        <a:p>
          <a:endParaRPr lang="en-US"/>
        </a:p>
      </dgm:t>
    </dgm:pt>
    <dgm:pt modelId="{B75B93B8-6EF6-B546-9930-7068A9B9BE1C}">
      <dgm:prSet/>
      <dgm:spPr/>
      <dgm:t>
        <a:bodyPr/>
        <a:lstStyle/>
        <a:p>
          <a:r>
            <a:rPr lang="el-GR"/>
            <a:t>Ανάπτυξη με ASP.NET Core, με αυτόματη υποστήριξη για scaling</a:t>
          </a:r>
          <a:endParaRPr lang="en-US"/>
        </a:p>
      </dgm:t>
    </dgm:pt>
    <dgm:pt modelId="{52B300EE-7082-3D42-8B65-38525A628A6F}" type="parTrans" cxnId="{1E7195E0-9E31-8B45-AA9E-9C2251880683}">
      <dgm:prSet/>
      <dgm:spPr/>
      <dgm:t>
        <a:bodyPr/>
        <a:lstStyle/>
        <a:p>
          <a:endParaRPr lang="en-US"/>
        </a:p>
      </dgm:t>
    </dgm:pt>
    <dgm:pt modelId="{5C7F081B-F0D4-F940-81E7-D1BC5FF4972D}" type="sibTrans" cxnId="{1E7195E0-9E31-8B45-AA9E-9C2251880683}">
      <dgm:prSet/>
      <dgm:spPr/>
      <dgm:t>
        <a:bodyPr/>
        <a:lstStyle/>
        <a:p>
          <a:endParaRPr lang="en-US"/>
        </a:p>
      </dgm:t>
    </dgm:pt>
    <dgm:pt modelId="{4ECDE1C4-0902-EE42-8A60-F8205467744C}">
      <dgm:prSet/>
      <dgm:spPr/>
      <dgm:t>
        <a:bodyPr/>
        <a:lstStyle/>
        <a:p>
          <a:r>
            <a:rPr lang="el-GR"/>
            <a:t>Υποστήριξη HTTPS, custom domain names και SSL certificates</a:t>
          </a:r>
          <a:endParaRPr lang="en-US"/>
        </a:p>
      </dgm:t>
    </dgm:pt>
    <dgm:pt modelId="{B4D0B1E9-382E-D74F-A541-E614DD3C65B7}" type="parTrans" cxnId="{DE861532-C649-E04B-AEC3-EAF1D7E05469}">
      <dgm:prSet/>
      <dgm:spPr/>
      <dgm:t>
        <a:bodyPr/>
        <a:lstStyle/>
        <a:p>
          <a:endParaRPr lang="en-US"/>
        </a:p>
      </dgm:t>
    </dgm:pt>
    <dgm:pt modelId="{620B6772-8DB1-A441-920B-CEBE516C6214}" type="sibTrans" cxnId="{DE861532-C649-E04B-AEC3-EAF1D7E05469}">
      <dgm:prSet/>
      <dgm:spPr/>
      <dgm:t>
        <a:bodyPr/>
        <a:lstStyle/>
        <a:p>
          <a:endParaRPr lang="en-US"/>
        </a:p>
      </dgm:t>
    </dgm:pt>
    <dgm:pt modelId="{1AB81340-C5EC-D345-B976-9D46CE11BB82}">
      <dgm:prSet/>
      <dgm:spPr/>
      <dgm:t>
        <a:bodyPr/>
        <a:lstStyle/>
        <a:p>
          <a:r>
            <a:rPr lang="el-GR"/>
            <a:t>Auto-</a:t>
          </a:r>
          <a:r>
            <a:rPr lang="el-GR" err="1"/>
            <a:t>scaling</a:t>
          </a:r>
          <a:r>
            <a:rPr lang="el-GR"/>
            <a:t> με βάση το </a:t>
          </a:r>
          <a:r>
            <a:rPr lang="el-GR" err="1"/>
            <a:t>traffic</a:t>
          </a:r>
          <a:r>
            <a:rPr lang="el-GR"/>
            <a:t> (~1000 επισκέπτες/ημέρα)</a:t>
          </a:r>
          <a:endParaRPr lang="en-US"/>
        </a:p>
      </dgm:t>
    </dgm:pt>
    <dgm:pt modelId="{25F66A0C-8950-064B-A855-903DFBD32046}" type="parTrans" cxnId="{292212C2-7193-B04D-A236-50D912AA8265}">
      <dgm:prSet/>
      <dgm:spPr/>
      <dgm:t>
        <a:bodyPr/>
        <a:lstStyle/>
        <a:p>
          <a:endParaRPr lang="en-US"/>
        </a:p>
      </dgm:t>
    </dgm:pt>
    <dgm:pt modelId="{38765A7A-768E-A243-B781-3DEFD52DBE16}" type="sibTrans" cxnId="{292212C2-7193-B04D-A236-50D912AA8265}">
      <dgm:prSet/>
      <dgm:spPr/>
      <dgm:t>
        <a:bodyPr/>
        <a:lstStyle/>
        <a:p>
          <a:endParaRPr lang="en-US"/>
        </a:p>
      </dgm:t>
    </dgm:pt>
    <dgm:pt modelId="{66AFBC52-9B30-B448-BCBA-4C467C1A20CE}">
      <dgm:prSet/>
      <dgm:spPr/>
      <dgm:t>
        <a:bodyPr/>
        <a:lstStyle/>
        <a:p>
          <a:r>
            <a:rPr lang="el-GR"/>
            <a:t>Ενσωμάτωση με Application Insights για παρακολούθηση και debugging</a:t>
          </a:r>
          <a:endParaRPr lang="en-US"/>
        </a:p>
      </dgm:t>
    </dgm:pt>
    <dgm:pt modelId="{9563D283-189F-344A-A1AE-EE3360DCC19C}" type="parTrans" cxnId="{1A420A4C-DC2E-2641-8BC3-002933C6D4CE}">
      <dgm:prSet/>
      <dgm:spPr/>
      <dgm:t>
        <a:bodyPr/>
        <a:lstStyle/>
        <a:p>
          <a:endParaRPr lang="en-US"/>
        </a:p>
      </dgm:t>
    </dgm:pt>
    <dgm:pt modelId="{EA325285-A8A4-5644-AA6B-FA4F83CBAFE5}" type="sibTrans" cxnId="{1A420A4C-DC2E-2641-8BC3-002933C6D4CE}">
      <dgm:prSet/>
      <dgm:spPr/>
      <dgm:t>
        <a:bodyPr/>
        <a:lstStyle/>
        <a:p>
          <a:endParaRPr lang="en-US"/>
        </a:p>
      </dgm:t>
    </dgm:pt>
    <dgm:pt modelId="{C3C00716-77EB-2647-9698-2EE190B1EF47}" type="pres">
      <dgm:prSet presAssocID="{639105F8-6FF7-1D47-8C74-0B0AB90BFA7D}" presName="compositeShape" presStyleCnt="0">
        <dgm:presLayoutVars>
          <dgm:chMax val="7"/>
          <dgm:dir/>
          <dgm:resizeHandles val="exact"/>
        </dgm:presLayoutVars>
      </dgm:prSet>
      <dgm:spPr/>
    </dgm:pt>
    <dgm:pt modelId="{61927DAB-D0E4-F14F-B65C-7C7051719236}" type="pres">
      <dgm:prSet presAssocID="{639105F8-6FF7-1D47-8C74-0B0AB90BFA7D}" presName="wedge1" presStyleLbl="node1" presStyleIdx="0" presStyleCnt="5"/>
      <dgm:spPr/>
    </dgm:pt>
    <dgm:pt modelId="{516CB76B-561D-A246-A348-98104877DDB7}" type="pres">
      <dgm:prSet presAssocID="{639105F8-6FF7-1D47-8C74-0B0AB90BFA7D}" presName="wedge1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B8EC9E91-C1CC-EA4D-9AF8-C8F5AA49A29E}" type="pres">
      <dgm:prSet presAssocID="{639105F8-6FF7-1D47-8C74-0B0AB90BFA7D}" presName="wedge2" presStyleLbl="node1" presStyleIdx="1" presStyleCnt="5"/>
      <dgm:spPr/>
    </dgm:pt>
    <dgm:pt modelId="{6CD4E703-C35F-704C-BC49-176080CFC83F}" type="pres">
      <dgm:prSet presAssocID="{639105F8-6FF7-1D47-8C74-0B0AB90BFA7D}" presName="wedge2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79E512F7-04DD-D840-910B-70866FCEDCBC}" type="pres">
      <dgm:prSet presAssocID="{639105F8-6FF7-1D47-8C74-0B0AB90BFA7D}" presName="wedge3" presStyleLbl="node1" presStyleIdx="2" presStyleCnt="5"/>
      <dgm:spPr/>
    </dgm:pt>
    <dgm:pt modelId="{C9F4DDBC-35D1-9446-B05D-D4A4114CD784}" type="pres">
      <dgm:prSet presAssocID="{639105F8-6FF7-1D47-8C74-0B0AB90BFA7D}" presName="wedge3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3BF8053-B2D9-5D46-83A6-3BA64A81D02E}" type="pres">
      <dgm:prSet presAssocID="{639105F8-6FF7-1D47-8C74-0B0AB90BFA7D}" presName="wedge4" presStyleLbl="node1" presStyleIdx="3" presStyleCnt="5"/>
      <dgm:spPr/>
    </dgm:pt>
    <dgm:pt modelId="{7E1C12A9-29F3-1549-9192-03EF5A3B2C96}" type="pres">
      <dgm:prSet presAssocID="{639105F8-6FF7-1D47-8C74-0B0AB90BFA7D}" presName="wedge4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C093982C-5992-1B41-A5E7-1B586F488191}" type="pres">
      <dgm:prSet presAssocID="{639105F8-6FF7-1D47-8C74-0B0AB90BFA7D}" presName="wedge5" presStyleLbl="node1" presStyleIdx="4" presStyleCnt="5"/>
      <dgm:spPr/>
    </dgm:pt>
    <dgm:pt modelId="{5536E065-24D8-5B43-BB91-790B71347436}" type="pres">
      <dgm:prSet presAssocID="{639105F8-6FF7-1D47-8C74-0B0AB90BFA7D}" presName="wedge5Tx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D19EE423-57CF-1943-AA32-90AF725CD3F5}" type="presOf" srcId="{B75B93B8-6EF6-B546-9930-7068A9B9BE1C}" destId="{6CD4E703-C35F-704C-BC49-176080CFC83F}" srcOrd="1" destOrd="0" presId="urn:microsoft.com/office/officeart/2005/8/layout/chart3"/>
    <dgm:cxn modelId="{DE861532-C649-E04B-AEC3-EAF1D7E05469}" srcId="{639105F8-6FF7-1D47-8C74-0B0AB90BFA7D}" destId="{4ECDE1C4-0902-EE42-8A60-F8205467744C}" srcOrd="2" destOrd="0" parTransId="{B4D0B1E9-382E-D74F-A541-E614DD3C65B7}" sibTransId="{620B6772-8DB1-A441-920B-CEBE516C6214}"/>
    <dgm:cxn modelId="{67DB583C-2BD3-6844-A973-917572E3DA1D}" type="presOf" srcId="{66AFBC52-9B30-B448-BCBA-4C467C1A20CE}" destId="{5536E065-24D8-5B43-BB91-790B71347436}" srcOrd="1" destOrd="0" presId="urn:microsoft.com/office/officeart/2005/8/layout/chart3"/>
    <dgm:cxn modelId="{1A420A4C-DC2E-2641-8BC3-002933C6D4CE}" srcId="{639105F8-6FF7-1D47-8C74-0B0AB90BFA7D}" destId="{66AFBC52-9B30-B448-BCBA-4C467C1A20CE}" srcOrd="4" destOrd="0" parTransId="{9563D283-189F-344A-A1AE-EE3360DCC19C}" sibTransId="{EA325285-A8A4-5644-AA6B-FA4F83CBAFE5}"/>
    <dgm:cxn modelId="{2002D861-F126-914F-8B6C-DA8F52227F25}" type="presOf" srcId="{639105F8-6FF7-1D47-8C74-0B0AB90BFA7D}" destId="{C3C00716-77EB-2647-9698-2EE190B1EF47}" srcOrd="0" destOrd="0" presId="urn:microsoft.com/office/officeart/2005/8/layout/chart3"/>
    <dgm:cxn modelId="{399DFB75-7378-B14A-A522-9395416C44D7}" type="presOf" srcId="{B75B93B8-6EF6-B546-9930-7068A9B9BE1C}" destId="{B8EC9E91-C1CC-EA4D-9AF8-C8F5AA49A29E}" srcOrd="0" destOrd="0" presId="urn:microsoft.com/office/officeart/2005/8/layout/chart3"/>
    <dgm:cxn modelId="{3A8F7F7E-4C40-0747-A511-DC6F0C34B89C}" srcId="{639105F8-6FF7-1D47-8C74-0B0AB90BFA7D}" destId="{B2F343D9-5576-8042-B12F-1128B59ADADD}" srcOrd="0" destOrd="0" parTransId="{995430F8-F7CC-CE43-8F08-A66BE44E1BF5}" sibTransId="{09DC437B-A3C9-054B-831E-30F943A26D07}"/>
    <dgm:cxn modelId="{0C2EE883-ED02-7345-BD03-97759CAC4C68}" type="presOf" srcId="{66AFBC52-9B30-B448-BCBA-4C467C1A20CE}" destId="{C093982C-5992-1B41-A5E7-1B586F488191}" srcOrd="0" destOrd="0" presId="urn:microsoft.com/office/officeart/2005/8/layout/chart3"/>
    <dgm:cxn modelId="{E384A786-CAE8-A744-9293-58272A4E4878}" type="presOf" srcId="{1AB81340-C5EC-D345-B976-9D46CE11BB82}" destId="{53BF8053-B2D9-5D46-83A6-3BA64A81D02E}" srcOrd="0" destOrd="0" presId="urn:microsoft.com/office/officeart/2005/8/layout/chart3"/>
    <dgm:cxn modelId="{4F5D7C93-78B1-ED4A-8B1A-4B232D0E832B}" type="presOf" srcId="{B2F343D9-5576-8042-B12F-1128B59ADADD}" destId="{516CB76B-561D-A246-A348-98104877DDB7}" srcOrd="1" destOrd="0" presId="urn:microsoft.com/office/officeart/2005/8/layout/chart3"/>
    <dgm:cxn modelId="{FA763DAE-D833-4647-8DDD-37B351269EED}" type="presOf" srcId="{1AB81340-C5EC-D345-B976-9D46CE11BB82}" destId="{7E1C12A9-29F3-1549-9192-03EF5A3B2C96}" srcOrd="1" destOrd="0" presId="urn:microsoft.com/office/officeart/2005/8/layout/chart3"/>
    <dgm:cxn modelId="{292212C2-7193-B04D-A236-50D912AA8265}" srcId="{639105F8-6FF7-1D47-8C74-0B0AB90BFA7D}" destId="{1AB81340-C5EC-D345-B976-9D46CE11BB82}" srcOrd="3" destOrd="0" parTransId="{25F66A0C-8950-064B-A855-903DFBD32046}" sibTransId="{38765A7A-768E-A243-B781-3DEFD52DBE16}"/>
    <dgm:cxn modelId="{A73D21CF-D2F0-D44C-9CFB-75995AAF9638}" type="presOf" srcId="{B2F343D9-5576-8042-B12F-1128B59ADADD}" destId="{61927DAB-D0E4-F14F-B65C-7C7051719236}" srcOrd="0" destOrd="0" presId="urn:microsoft.com/office/officeart/2005/8/layout/chart3"/>
    <dgm:cxn modelId="{E67EA5DC-5B11-F448-9DB5-59D4596149B8}" type="presOf" srcId="{4ECDE1C4-0902-EE42-8A60-F8205467744C}" destId="{C9F4DDBC-35D1-9446-B05D-D4A4114CD784}" srcOrd="1" destOrd="0" presId="urn:microsoft.com/office/officeart/2005/8/layout/chart3"/>
    <dgm:cxn modelId="{1E7195E0-9E31-8B45-AA9E-9C2251880683}" srcId="{639105F8-6FF7-1D47-8C74-0B0AB90BFA7D}" destId="{B75B93B8-6EF6-B546-9930-7068A9B9BE1C}" srcOrd="1" destOrd="0" parTransId="{52B300EE-7082-3D42-8B65-38525A628A6F}" sibTransId="{5C7F081B-F0D4-F940-81E7-D1BC5FF4972D}"/>
    <dgm:cxn modelId="{47772BE3-A625-C44E-95F9-A6F27C657846}" type="presOf" srcId="{4ECDE1C4-0902-EE42-8A60-F8205467744C}" destId="{79E512F7-04DD-D840-910B-70866FCEDCBC}" srcOrd="0" destOrd="0" presId="urn:microsoft.com/office/officeart/2005/8/layout/chart3"/>
    <dgm:cxn modelId="{B802DC0F-D6A9-9A4D-8107-C232E66912F7}" type="presParOf" srcId="{C3C00716-77EB-2647-9698-2EE190B1EF47}" destId="{61927DAB-D0E4-F14F-B65C-7C7051719236}" srcOrd="0" destOrd="0" presId="urn:microsoft.com/office/officeart/2005/8/layout/chart3"/>
    <dgm:cxn modelId="{155EBC4F-517E-0D4D-BAB3-3E994AC4409A}" type="presParOf" srcId="{C3C00716-77EB-2647-9698-2EE190B1EF47}" destId="{516CB76B-561D-A246-A348-98104877DDB7}" srcOrd="1" destOrd="0" presId="urn:microsoft.com/office/officeart/2005/8/layout/chart3"/>
    <dgm:cxn modelId="{E2F83BE4-1577-DF42-BAB1-FB95BF8D89BF}" type="presParOf" srcId="{C3C00716-77EB-2647-9698-2EE190B1EF47}" destId="{B8EC9E91-C1CC-EA4D-9AF8-C8F5AA49A29E}" srcOrd="2" destOrd="0" presId="urn:microsoft.com/office/officeart/2005/8/layout/chart3"/>
    <dgm:cxn modelId="{53ADC455-D588-D94F-86A1-ABB96DE3C8DA}" type="presParOf" srcId="{C3C00716-77EB-2647-9698-2EE190B1EF47}" destId="{6CD4E703-C35F-704C-BC49-176080CFC83F}" srcOrd="3" destOrd="0" presId="urn:microsoft.com/office/officeart/2005/8/layout/chart3"/>
    <dgm:cxn modelId="{0828A06D-5133-4B4E-9E82-64C53D00F89F}" type="presParOf" srcId="{C3C00716-77EB-2647-9698-2EE190B1EF47}" destId="{79E512F7-04DD-D840-910B-70866FCEDCBC}" srcOrd="4" destOrd="0" presId="urn:microsoft.com/office/officeart/2005/8/layout/chart3"/>
    <dgm:cxn modelId="{6209E169-3EDE-8F4F-8077-4FA3B7D24CD5}" type="presParOf" srcId="{C3C00716-77EB-2647-9698-2EE190B1EF47}" destId="{C9F4DDBC-35D1-9446-B05D-D4A4114CD784}" srcOrd="5" destOrd="0" presId="urn:microsoft.com/office/officeart/2005/8/layout/chart3"/>
    <dgm:cxn modelId="{A444E14C-4461-1041-B969-333DE7F543D3}" type="presParOf" srcId="{C3C00716-77EB-2647-9698-2EE190B1EF47}" destId="{53BF8053-B2D9-5D46-83A6-3BA64A81D02E}" srcOrd="6" destOrd="0" presId="urn:microsoft.com/office/officeart/2005/8/layout/chart3"/>
    <dgm:cxn modelId="{8CB11BDA-0847-9A49-A4AB-A98B14AFFF03}" type="presParOf" srcId="{C3C00716-77EB-2647-9698-2EE190B1EF47}" destId="{7E1C12A9-29F3-1549-9192-03EF5A3B2C96}" srcOrd="7" destOrd="0" presId="urn:microsoft.com/office/officeart/2005/8/layout/chart3"/>
    <dgm:cxn modelId="{DADC9BD5-58AD-3B47-B136-F407891B36BD}" type="presParOf" srcId="{C3C00716-77EB-2647-9698-2EE190B1EF47}" destId="{C093982C-5992-1B41-A5E7-1B586F488191}" srcOrd="8" destOrd="0" presId="urn:microsoft.com/office/officeart/2005/8/layout/chart3"/>
    <dgm:cxn modelId="{94CF17DF-EAB0-874B-ADC8-BEB65AA7DB73}" type="presParOf" srcId="{C3C00716-77EB-2647-9698-2EE190B1EF47}" destId="{5536E065-24D8-5B43-BB91-790B71347436}" srcOrd="9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6605477-37A3-4598-92F3-CBBFB9363649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6BCDC8D-C5F4-4FD3-8BA5-9FEAA84DADE0}">
      <dgm:prSet/>
      <dgm:spPr/>
      <dgm:t>
        <a:bodyPr/>
        <a:lstStyle/>
        <a:p>
          <a:r>
            <a:rPr lang="el-GR" b="0" i="0" baseline="0"/>
            <a:t>Φιλοξενία δημόσιου </a:t>
          </a:r>
          <a:r>
            <a:rPr lang="el-GR" b="1" i="0" baseline="0"/>
            <a:t>REST API</a:t>
          </a:r>
          <a:r>
            <a:rPr lang="el-GR" b="0" i="0" baseline="0"/>
            <a:t> σε </a:t>
          </a:r>
          <a:r>
            <a:rPr lang="el-GR" b="0" i="0" baseline="0" err="1"/>
            <a:t>Azure</a:t>
          </a:r>
          <a:r>
            <a:rPr lang="el-GR" b="0" i="0" baseline="0"/>
            <a:t> </a:t>
          </a:r>
          <a:r>
            <a:rPr lang="el-GR" b="0" i="0" baseline="0" err="1"/>
            <a:t>App</a:t>
          </a:r>
          <a:r>
            <a:rPr lang="el-GR" b="0" i="0" baseline="0"/>
            <a:t> </a:t>
          </a:r>
          <a:r>
            <a:rPr lang="el-GR" b="0" i="0" baseline="0" err="1"/>
            <a:t>Service</a:t>
          </a:r>
          <a:r>
            <a:rPr lang="el-GR" b="0" i="0" baseline="0"/>
            <a:t> ή </a:t>
          </a:r>
          <a:r>
            <a:rPr lang="el-GR" b="0" i="0" baseline="0" err="1"/>
            <a:t>Azure</a:t>
          </a:r>
          <a:r>
            <a:rPr lang="el-GR" b="0" i="0" baseline="0"/>
            <a:t> API </a:t>
          </a:r>
          <a:r>
            <a:rPr lang="el-GR" b="0" i="0" baseline="0" err="1"/>
            <a:t>Management</a:t>
          </a:r>
          <a:endParaRPr lang="en-US"/>
        </a:p>
      </dgm:t>
    </dgm:pt>
    <dgm:pt modelId="{038278BF-B6EA-4789-B878-9E3FB24D849D}" type="parTrans" cxnId="{790A4D27-9018-4219-A58F-A38081170C1C}">
      <dgm:prSet/>
      <dgm:spPr/>
      <dgm:t>
        <a:bodyPr/>
        <a:lstStyle/>
        <a:p>
          <a:endParaRPr lang="en-US"/>
        </a:p>
      </dgm:t>
    </dgm:pt>
    <dgm:pt modelId="{C906E46C-9345-491F-8AC0-7D6596FFC750}" type="sibTrans" cxnId="{790A4D27-9018-4219-A58F-A38081170C1C}">
      <dgm:prSet/>
      <dgm:spPr/>
      <dgm:t>
        <a:bodyPr/>
        <a:lstStyle/>
        <a:p>
          <a:endParaRPr lang="en-US"/>
        </a:p>
      </dgm:t>
    </dgm:pt>
    <dgm:pt modelId="{EE95E58E-805E-4C44-8DA9-686ED9304164}">
      <dgm:prSet/>
      <dgm:spPr/>
      <dgm:t>
        <a:bodyPr/>
        <a:lstStyle/>
        <a:p>
          <a:r>
            <a:rPr lang="el-GR" b="0" i="0" baseline="0"/>
            <a:t>Υποστήριξη </a:t>
          </a:r>
          <a:r>
            <a:rPr lang="el-GR" b="1" i="0" baseline="0"/>
            <a:t>~5000 αιτήσεις/ημέρα</a:t>
          </a:r>
          <a:r>
            <a:rPr lang="el-GR" b="0" i="0" baseline="0"/>
            <a:t>, μέσο μέγεθος 5KB/αίτηση</a:t>
          </a:r>
          <a:endParaRPr lang="en-US"/>
        </a:p>
      </dgm:t>
    </dgm:pt>
    <dgm:pt modelId="{5193DD85-29F5-423C-ACA5-AF06BA05CA7C}" type="parTrans" cxnId="{458D26B6-B48D-47C9-92AF-AE485DD71BAB}">
      <dgm:prSet/>
      <dgm:spPr/>
      <dgm:t>
        <a:bodyPr/>
        <a:lstStyle/>
        <a:p>
          <a:endParaRPr lang="en-US"/>
        </a:p>
      </dgm:t>
    </dgm:pt>
    <dgm:pt modelId="{70D11906-2CAC-4C6B-97E7-0F31AC1D963F}" type="sibTrans" cxnId="{458D26B6-B48D-47C9-92AF-AE485DD71BAB}">
      <dgm:prSet/>
      <dgm:spPr/>
      <dgm:t>
        <a:bodyPr/>
        <a:lstStyle/>
        <a:p>
          <a:endParaRPr lang="en-US"/>
        </a:p>
      </dgm:t>
    </dgm:pt>
    <dgm:pt modelId="{791130D6-4751-4FDC-991E-3713A9F3DAE5}">
      <dgm:prSet/>
      <dgm:spPr/>
      <dgm:t>
        <a:bodyPr/>
        <a:lstStyle/>
        <a:p>
          <a:r>
            <a:rPr lang="el-GR" b="0" i="0" baseline="0"/>
            <a:t>Χρήση </a:t>
          </a:r>
          <a:r>
            <a:rPr lang="el-GR" b="1" i="0" baseline="0"/>
            <a:t>Azure Functions</a:t>
          </a:r>
          <a:r>
            <a:rPr lang="el-GR" b="0" i="0" baseline="0"/>
            <a:t> για stateless και background εργασίες (serverless)</a:t>
          </a:r>
          <a:endParaRPr lang="en-US"/>
        </a:p>
      </dgm:t>
    </dgm:pt>
    <dgm:pt modelId="{E3E28D0E-AE7F-4A1E-AC36-6FF6474AEE2D}" type="parTrans" cxnId="{57EDB676-5A3E-4673-9319-1EBDA4F929A5}">
      <dgm:prSet/>
      <dgm:spPr/>
      <dgm:t>
        <a:bodyPr/>
        <a:lstStyle/>
        <a:p>
          <a:endParaRPr lang="en-US"/>
        </a:p>
      </dgm:t>
    </dgm:pt>
    <dgm:pt modelId="{68147EF5-96D9-4263-ACB5-99C3E6B49956}" type="sibTrans" cxnId="{57EDB676-5A3E-4673-9319-1EBDA4F929A5}">
      <dgm:prSet/>
      <dgm:spPr/>
      <dgm:t>
        <a:bodyPr/>
        <a:lstStyle/>
        <a:p>
          <a:endParaRPr lang="en-US"/>
        </a:p>
      </dgm:t>
    </dgm:pt>
    <dgm:pt modelId="{F18E0142-4AD0-4F52-94E6-F9FB8FD456D5}">
      <dgm:prSet/>
      <dgm:spPr/>
      <dgm:t>
        <a:bodyPr/>
        <a:lstStyle/>
        <a:p>
          <a:r>
            <a:rPr lang="el-GR" b="0" i="0" baseline="0"/>
            <a:t>Εύκολη συντήρηση και scaling χωρίς ανάγκη για υποδομή</a:t>
          </a:r>
          <a:endParaRPr lang="en-US"/>
        </a:p>
      </dgm:t>
    </dgm:pt>
    <dgm:pt modelId="{63E960BE-DFFA-43E7-936C-4044A80ACCAC}" type="parTrans" cxnId="{75FBA949-3C6D-45F5-B087-58BE446ACB49}">
      <dgm:prSet/>
      <dgm:spPr/>
      <dgm:t>
        <a:bodyPr/>
        <a:lstStyle/>
        <a:p>
          <a:endParaRPr lang="en-US"/>
        </a:p>
      </dgm:t>
    </dgm:pt>
    <dgm:pt modelId="{755CC9E9-CE54-4A85-8629-985BF54A481A}" type="sibTrans" cxnId="{75FBA949-3C6D-45F5-B087-58BE446ACB49}">
      <dgm:prSet/>
      <dgm:spPr/>
      <dgm:t>
        <a:bodyPr/>
        <a:lstStyle/>
        <a:p>
          <a:endParaRPr lang="en-US"/>
        </a:p>
      </dgm:t>
    </dgm:pt>
    <dgm:pt modelId="{1961E489-A588-4E92-A0E3-A1300A648E69}">
      <dgm:prSet/>
      <dgm:spPr/>
      <dgm:t>
        <a:bodyPr/>
        <a:lstStyle/>
        <a:p>
          <a:r>
            <a:rPr lang="el-GR" b="0" i="0" baseline="0"/>
            <a:t>Ασφάλεια μέσω Azure Entra ID / OAuth 2.0 / API keys</a:t>
          </a:r>
          <a:endParaRPr lang="en-US"/>
        </a:p>
      </dgm:t>
    </dgm:pt>
    <dgm:pt modelId="{EC085691-E348-45D3-BFE0-FDFBAF28CBA4}" type="parTrans" cxnId="{B490A738-2A1F-442E-A816-76C1AD613BDA}">
      <dgm:prSet/>
      <dgm:spPr/>
      <dgm:t>
        <a:bodyPr/>
        <a:lstStyle/>
        <a:p>
          <a:endParaRPr lang="en-US"/>
        </a:p>
      </dgm:t>
    </dgm:pt>
    <dgm:pt modelId="{395A1DBB-DFA3-4923-9FEA-812429F6C42C}" type="sibTrans" cxnId="{B490A738-2A1F-442E-A816-76C1AD613BDA}">
      <dgm:prSet/>
      <dgm:spPr/>
      <dgm:t>
        <a:bodyPr/>
        <a:lstStyle/>
        <a:p>
          <a:endParaRPr lang="en-US"/>
        </a:p>
      </dgm:t>
    </dgm:pt>
    <dgm:pt modelId="{FE58954D-904B-4E06-A71F-8F0A15B12F43}">
      <dgm:prSet/>
      <dgm:spPr/>
      <dgm:t>
        <a:bodyPr/>
        <a:lstStyle/>
        <a:p>
          <a:r>
            <a:rPr lang="el-GR" b="0" i="0" baseline="0"/>
            <a:t>Ενοποίηση με Blob Storage για ανάκτηση πολυμέσων</a:t>
          </a:r>
          <a:endParaRPr lang="en-US"/>
        </a:p>
      </dgm:t>
    </dgm:pt>
    <dgm:pt modelId="{1A0B4472-2760-49AE-A99B-1B78C396F459}" type="parTrans" cxnId="{E107A982-2241-40D3-93D4-1B055013C542}">
      <dgm:prSet/>
      <dgm:spPr/>
      <dgm:t>
        <a:bodyPr/>
        <a:lstStyle/>
        <a:p>
          <a:endParaRPr lang="en-US"/>
        </a:p>
      </dgm:t>
    </dgm:pt>
    <dgm:pt modelId="{F10FD18D-F319-472D-BFDD-2DA5DFAACBE8}" type="sibTrans" cxnId="{E107A982-2241-40D3-93D4-1B055013C542}">
      <dgm:prSet/>
      <dgm:spPr/>
      <dgm:t>
        <a:bodyPr/>
        <a:lstStyle/>
        <a:p>
          <a:endParaRPr lang="en-US"/>
        </a:p>
      </dgm:t>
    </dgm:pt>
    <dgm:pt modelId="{5BC27CBF-FAE8-4894-BBF7-9317BF8D7115}" type="pres">
      <dgm:prSet presAssocID="{16605477-37A3-4598-92F3-CBBFB9363649}" presName="Name0" presStyleCnt="0">
        <dgm:presLayoutVars>
          <dgm:dir/>
          <dgm:resizeHandles val="exact"/>
        </dgm:presLayoutVars>
      </dgm:prSet>
      <dgm:spPr/>
    </dgm:pt>
    <dgm:pt modelId="{E96B7CF4-EBD4-499D-A14F-64DFBE5BBC18}" type="pres">
      <dgm:prSet presAssocID="{A6BCDC8D-C5F4-4FD3-8BA5-9FEAA84DADE0}" presName="node" presStyleLbl="node1" presStyleIdx="0" presStyleCnt="6">
        <dgm:presLayoutVars>
          <dgm:bulletEnabled val="1"/>
        </dgm:presLayoutVars>
      </dgm:prSet>
      <dgm:spPr/>
    </dgm:pt>
    <dgm:pt modelId="{1CA0FAE0-EF12-42D5-B66E-D89D5AFA1B50}" type="pres">
      <dgm:prSet presAssocID="{C906E46C-9345-491F-8AC0-7D6596FFC750}" presName="sibTrans" presStyleLbl="sibTrans1D1" presStyleIdx="0" presStyleCnt="5"/>
      <dgm:spPr/>
    </dgm:pt>
    <dgm:pt modelId="{2193751D-A089-4839-97FE-6E7E8D40E78C}" type="pres">
      <dgm:prSet presAssocID="{C906E46C-9345-491F-8AC0-7D6596FFC750}" presName="connectorText" presStyleLbl="sibTrans1D1" presStyleIdx="0" presStyleCnt="5"/>
      <dgm:spPr/>
    </dgm:pt>
    <dgm:pt modelId="{E8FF73F2-79C5-4E54-9D9B-335391D5A199}" type="pres">
      <dgm:prSet presAssocID="{EE95E58E-805E-4C44-8DA9-686ED9304164}" presName="node" presStyleLbl="node1" presStyleIdx="1" presStyleCnt="6">
        <dgm:presLayoutVars>
          <dgm:bulletEnabled val="1"/>
        </dgm:presLayoutVars>
      </dgm:prSet>
      <dgm:spPr/>
    </dgm:pt>
    <dgm:pt modelId="{18F8E537-6006-41D3-B441-15A485D1BBF2}" type="pres">
      <dgm:prSet presAssocID="{70D11906-2CAC-4C6B-97E7-0F31AC1D963F}" presName="sibTrans" presStyleLbl="sibTrans1D1" presStyleIdx="1" presStyleCnt="5"/>
      <dgm:spPr/>
    </dgm:pt>
    <dgm:pt modelId="{157A6656-781B-4579-ABE2-F417F9D2ACA0}" type="pres">
      <dgm:prSet presAssocID="{70D11906-2CAC-4C6B-97E7-0F31AC1D963F}" presName="connectorText" presStyleLbl="sibTrans1D1" presStyleIdx="1" presStyleCnt="5"/>
      <dgm:spPr/>
    </dgm:pt>
    <dgm:pt modelId="{53DFC4C6-9598-4813-AA03-D91D75BD9F97}" type="pres">
      <dgm:prSet presAssocID="{791130D6-4751-4FDC-991E-3713A9F3DAE5}" presName="node" presStyleLbl="node1" presStyleIdx="2" presStyleCnt="6">
        <dgm:presLayoutVars>
          <dgm:bulletEnabled val="1"/>
        </dgm:presLayoutVars>
      </dgm:prSet>
      <dgm:spPr/>
    </dgm:pt>
    <dgm:pt modelId="{5B5B0FC7-9E53-486D-BE91-0353DCB0658B}" type="pres">
      <dgm:prSet presAssocID="{68147EF5-96D9-4263-ACB5-99C3E6B49956}" presName="sibTrans" presStyleLbl="sibTrans1D1" presStyleIdx="2" presStyleCnt="5"/>
      <dgm:spPr/>
    </dgm:pt>
    <dgm:pt modelId="{6A34ACE5-9228-45BB-BC1B-93EA52993DC6}" type="pres">
      <dgm:prSet presAssocID="{68147EF5-96D9-4263-ACB5-99C3E6B49956}" presName="connectorText" presStyleLbl="sibTrans1D1" presStyleIdx="2" presStyleCnt="5"/>
      <dgm:spPr/>
    </dgm:pt>
    <dgm:pt modelId="{7A86DA05-D1D5-44CA-9917-D52D97AA2B3E}" type="pres">
      <dgm:prSet presAssocID="{F18E0142-4AD0-4F52-94E6-F9FB8FD456D5}" presName="node" presStyleLbl="node1" presStyleIdx="3" presStyleCnt="6">
        <dgm:presLayoutVars>
          <dgm:bulletEnabled val="1"/>
        </dgm:presLayoutVars>
      </dgm:prSet>
      <dgm:spPr/>
    </dgm:pt>
    <dgm:pt modelId="{5ABEC56A-3602-4812-BA48-6FBDE3ED0532}" type="pres">
      <dgm:prSet presAssocID="{755CC9E9-CE54-4A85-8629-985BF54A481A}" presName="sibTrans" presStyleLbl="sibTrans1D1" presStyleIdx="3" presStyleCnt="5"/>
      <dgm:spPr/>
    </dgm:pt>
    <dgm:pt modelId="{DE48374E-BD2F-4FFA-B60F-6FBCC6F1F556}" type="pres">
      <dgm:prSet presAssocID="{755CC9E9-CE54-4A85-8629-985BF54A481A}" presName="connectorText" presStyleLbl="sibTrans1D1" presStyleIdx="3" presStyleCnt="5"/>
      <dgm:spPr/>
    </dgm:pt>
    <dgm:pt modelId="{8AA17713-3476-4DD8-94FD-D8C5FAA34893}" type="pres">
      <dgm:prSet presAssocID="{1961E489-A588-4E92-A0E3-A1300A648E69}" presName="node" presStyleLbl="node1" presStyleIdx="4" presStyleCnt="6">
        <dgm:presLayoutVars>
          <dgm:bulletEnabled val="1"/>
        </dgm:presLayoutVars>
      </dgm:prSet>
      <dgm:spPr/>
    </dgm:pt>
    <dgm:pt modelId="{DA3E5786-F5B8-4C8A-9853-DE2E919F3D28}" type="pres">
      <dgm:prSet presAssocID="{395A1DBB-DFA3-4923-9FEA-812429F6C42C}" presName="sibTrans" presStyleLbl="sibTrans1D1" presStyleIdx="4" presStyleCnt="5"/>
      <dgm:spPr/>
    </dgm:pt>
    <dgm:pt modelId="{90E5FE4F-2C51-4753-8AB6-82F179207376}" type="pres">
      <dgm:prSet presAssocID="{395A1DBB-DFA3-4923-9FEA-812429F6C42C}" presName="connectorText" presStyleLbl="sibTrans1D1" presStyleIdx="4" presStyleCnt="5"/>
      <dgm:spPr/>
    </dgm:pt>
    <dgm:pt modelId="{5318C46C-A4AC-44FD-AF6B-B3910CB81434}" type="pres">
      <dgm:prSet presAssocID="{FE58954D-904B-4E06-A71F-8F0A15B12F43}" presName="node" presStyleLbl="node1" presStyleIdx="5" presStyleCnt="6">
        <dgm:presLayoutVars>
          <dgm:bulletEnabled val="1"/>
        </dgm:presLayoutVars>
      </dgm:prSet>
      <dgm:spPr/>
    </dgm:pt>
  </dgm:ptLst>
  <dgm:cxnLst>
    <dgm:cxn modelId="{D0836714-E78C-4668-AD86-86CAC1E1B37B}" type="presOf" srcId="{16605477-37A3-4598-92F3-CBBFB9363649}" destId="{5BC27CBF-FAE8-4894-BBF7-9317BF8D7115}" srcOrd="0" destOrd="0" presId="urn:microsoft.com/office/officeart/2016/7/layout/RepeatingBendingProcessNew"/>
    <dgm:cxn modelId="{569C4B1A-C694-4659-96D4-E14D8B0FC0F2}" type="presOf" srcId="{FE58954D-904B-4E06-A71F-8F0A15B12F43}" destId="{5318C46C-A4AC-44FD-AF6B-B3910CB81434}" srcOrd="0" destOrd="0" presId="urn:microsoft.com/office/officeart/2016/7/layout/RepeatingBendingProcessNew"/>
    <dgm:cxn modelId="{5721D21A-5C5D-44BE-B08A-BB9507900248}" type="presOf" srcId="{A6BCDC8D-C5F4-4FD3-8BA5-9FEAA84DADE0}" destId="{E96B7CF4-EBD4-499D-A14F-64DFBE5BBC18}" srcOrd="0" destOrd="0" presId="urn:microsoft.com/office/officeart/2016/7/layout/RepeatingBendingProcessNew"/>
    <dgm:cxn modelId="{F451C322-3F96-4C5F-8E2B-C7BEB496C2C2}" type="presOf" srcId="{755CC9E9-CE54-4A85-8629-985BF54A481A}" destId="{DE48374E-BD2F-4FFA-B60F-6FBCC6F1F556}" srcOrd="1" destOrd="0" presId="urn:microsoft.com/office/officeart/2016/7/layout/RepeatingBendingProcessNew"/>
    <dgm:cxn modelId="{790A4D27-9018-4219-A58F-A38081170C1C}" srcId="{16605477-37A3-4598-92F3-CBBFB9363649}" destId="{A6BCDC8D-C5F4-4FD3-8BA5-9FEAA84DADE0}" srcOrd="0" destOrd="0" parTransId="{038278BF-B6EA-4789-B878-9E3FB24D849D}" sibTransId="{C906E46C-9345-491F-8AC0-7D6596FFC750}"/>
    <dgm:cxn modelId="{B490A738-2A1F-442E-A816-76C1AD613BDA}" srcId="{16605477-37A3-4598-92F3-CBBFB9363649}" destId="{1961E489-A588-4E92-A0E3-A1300A648E69}" srcOrd="4" destOrd="0" parTransId="{EC085691-E348-45D3-BFE0-FDFBAF28CBA4}" sibTransId="{395A1DBB-DFA3-4923-9FEA-812429F6C42C}"/>
    <dgm:cxn modelId="{67650E49-A5C5-4B22-B7C5-BA38B04972A2}" type="presOf" srcId="{68147EF5-96D9-4263-ACB5-99C3E6B49956}" destId="{6A34ACE5-9228-45BB-BC1B-93EA52993DC6}" srcOrd="1" destOrd="0" presId="urn:microsoft.com/office/officeart/2016/7/layout/RepeatingBendingProcessNew"/>
    <dgm:cxn modelId="{75FBA949-3C6D-45F5-B087-58BE446ACB49}" srcId="{16605477-37A3-4598-92F3-CBBFB9363649}" destId="{F18E0142-4AD0-4F52-94E6-F9FB8FD456D5}" srcOrd="3" destOrd="0" parTransId="{63E960BE-DFFA-43E7-936C-4044A80ACCAC}" sibTransId="{755CC9E9-CE54-4A85-8629-985BF54A481A}"/>
    <dgm:cxn modelId="{84775F5B-C299-4ECB-A9BC-CE951645A2C4}" type="presOf" srcId="{EE95E58E-805E-4C44-8DA9-686ED9304164}" destId="{E8FF73F2-79C5-4E54-9D9B-335391D5A199}" srcOrd="0" destOrd="0" presId="urn:microsoft.com/office/officeart/2016/7/layout/RepeatingBendingProcessNew"/>
    <dgm:cxn modelId="{FC74076F-BE08-459E-AE15-C4171FE15C88}" type="presOf" srcId="{791130D6-4751-4FDC-991E-3713A9F3DAE5}" destId="{53DFC4C6-9598-4813-AA03-D91D75BD9F97}" srcOrd="0" destOrd="0" presId="urn:microsoft.com/office/officeart/2016/7/layout/RepeatingBendingProcessNew"/>
    <dgm:cxn modelId="{57EDB676-5A3E-4673-9319-1EBDA4F929A5}" srcId="{16605477-37A3-4598-92F3-CBBFB9363649}" destId="{791130D6-4751-4FDC-991E-3713A9F3DAE5}" srcOrd="2" destOrd="0" parTransId="{E3E28D0E-AE7F-4A1E-AC36-6FF6474AEE2D}" sibTransId="{68147EF5-96D9-4263-ACB5-99C3E6B49956}"/>
    <dgm:cxn modelId="{9FE9CA7C-227E-4C97-955A-A948D0BB97BA}" type="presOf" srcId="{395A1DBB-DFA3-4923-9FEA-812429F6C42C}" destId="{90E5FE4F-2C51-4753-8AB6-82F179207376}" srcOrd="1" destOrd="0" presId="urn:microsoft.com/office/officeart/2016/7/layout/RepeatingBendingProcessNew"/>
    <dgm:cxn modelId="{C24C4282-870A-461A-AFF3-6CEA5F575BEE}" type="presOf" srcId="{70D11906-2CAC-4C6B-97E7-0F31AC1D963F}" destId="{18F8E537-6006-41D3-B441-15A485D1BBF2}" srcOrd="0" destOrd="0" presId="urn:microsoft.com/office/officeart/2016/7/layout/RepeatingBendingProcessNew"/>
    <dgm:cxn modelId="{E107A982-2241-40D3-93D4-1B055013C542}" srcId="{16605477-37A3-4598-92F3-CBBFB9363649}" destId="{FE58954D-904B-4E06-A71F-8F0A15B12F43}" srcOrd="5" destOrd="0" parTransId="{1A0B4472-2760-49AE-A99B-1B78C396F459}" sibTransId="{F10FD18D-F319-472D-BFDD-2DA5DFAACBE8}"/>
    <dgm:cxn modelId="{DAC60D95-6AB2-4FF0-9939-A8FE58529157}" type="presOf" srcId="{395A1DBB-DFA3-4923-9FEA-812429F6C42C}" destId="{DA3E5786-F5B8-4C8A-9853-DE2E919F3D28}" srcOrd="0" destOrd="0" presId="urn:microsoft.com/office/officeart/2016/7/layout/RepeatingBendingProcessNew"/>
    <dgm:cxn modelId="{FAC604B2-C309-414D-9074-2496AE4B1082}" type="presOf" srcId="{1961E489-A588-4E92-A0E3-A1300A648E69}" destId="{8AA17713-3476-4DD8-94FD-D8C5FAA34893}" srcOrd="0" destOrd="0" presId="urn:microsoft.com/office/officeart/2016/7/layout/RepeatingBendingProcessNew"/>
    <dgm:cxn modelId="{458D26B6-B48D-47C9-92AF-AE485DD71BAB}" srcId="{16605477-37A3-4598-92F3-CBBFB9363649}" destId="{EE95E58E-805E-4C44-8DA9-686ED9304164}" srcOrd="1" destOrd="0" parTransId="{5193DD85-29F5-423C-ACA5-AF06BA05CA7C}" sibTransId="{70D11906-2CAC-4C6B-97E7-0F31AC1D963F}"/>
    <dgm:cxn modelId="{1A0EB7CD-5862-41BB-9CF4-2AE29347E2E5}" type="presOf" srcId="{755CC9E9-CE54-4A85-8629-985BF54A481A}" destId="{5ABEC56A-3602-4812-BA48-6FBDE3ED0532}" srcOrd="0" destOrd="0" presId="urn:microsoft.com/office/officeart/2016/7/layout/RepeatingBendingProcessNew"/>
    <dgm:cxn modelId="{ECD759D2-CE65-4F2E-B7F2-CCE347CBA2F0}" type="presOf" srcId="{70D11906-2CAC-4C6B-97E7-0F31AC1D963F}" destId="{157A6656-781B-4579-ABE2-F417F9D2ACA0}" srcOrd="1" destOrd="0" presId="urn:microsoft.com/office/officeart/2016/7/layout/RepeatingBendingProcessNew"/>
    <dgm:cxn modelId="{243B36EB-D455-42E8-95E1-EEC10EAC3F8E}" type="presOf" srcId="{C906E46C-9345-491F-8AC0-7D6596FFC750}" destId="{1CA0FAE0-EF12-42D5-B66E-D89D5AFA1B50}" srcOrd="0" destOrd="0" presId="urn:microsoft.com/office/officeart/2016/7/layout/RepeatingBendingProcessNew"/>
    <dgm:cxn modelId="{D63FCFF0-CCE7-45E2-B9FF-A04AAEC151AE}" type="presOf" srcId="{68147EF5-96D9-4263-ACB5-99C3E6B49956}" destId="{5B5B0FC7-9E53-486D-BE91-0353DCB0658B}" srcOrd="0" destOrd="0" presId="urn:microsoft.com/office/officeart/2016/7/layout/RepeatingBendingProcessNew"/>
    <dgm:cxn modelId="{A8849CF6-7C90-410C-93CD-82EEA69244D2}" type="presOf" srcId="{F18E0142-4AD0-4F52-94E6-F9FB8FD456D5}" destId="{7A86DA05-D1D5-44CA-9917-D52D97AA2B3E}" srcOrd="0" destOrd="0" presId="urn:microsoft.com/office/officeart/2016/7/layout/RepeatingBendingProcessNew"/>
    <dgm:cxn modelId="{4AF19BF9-0360-428B-A359-1289AAD0852E}" type="presOf" srcId="{C906E46C-9345-491F-8AC0-7D6596FFC750}" destId="{2193751D-A089-4839-97FE-6E7E8D40E78C}" srcOrd="1" destOrd="0" presId="urn:microsoft.com/office/officeart/2016/7/layout/RepeatingBendingProcessNew"/>
    <dgm:cxn modelId="{F41DFCA2-C7CA-4CC6-BB31-25609B837B96}" type="presParOf" srcId="{5BC27CBF-FAE8-4894-BBF7-9317BF8D7115}" destId="{E96B7CF4-EBD4-499D-A14F-64DFBE5BBC18}" srcOrd="0" destOrd="0" presId="urn:microsoft.com/office/officeart/2016/7/layout/RepeatingBendingProcessNew"/>
    <dgm:cxn modelId="{626B1127-C339-4A76-91AC-BF9FEBE61E8E}" type="presParOf" srcId="{5BC27CBF-FAE8-4894-BBF7-9317BF8D7115}" destId="{1CA0FAE0-EF12-42D5-B66E-D89D5AFA1B50}" srcOrd="1" destOrd="0" presId="urn:microsoft.com/office/officeart/2016/7/layout/RepeatingBendingProcessNew"/>
    <dgm:cxn modelId="{F7D9686B-3058-4B4E-B915-31331E6FA915}" type="presParOf" srcId="{1CA0FAE0-EF12-42D5-B66E-D89D5AFA1B50}" destId="{2193751D-A089-4839-97FE-6E7E8D40E78C}" srcOrd="0" destOrd="0" presId="urn:microsoft.com/office/officeart/2016/7/layout/RepeatingBendingProcessNew"/>
    <dgm:cxn modelId="{15806A52-F7A0-4221-B56C-3007BF4D1271}" type="presParOf" srcId="{5BC27CBF-FAE8-4894-BBF7-9317BF8D7115}" destId="{E8FF73F2-79C5-4E54-9D9B-335391D5A199}" srcOrd="2" destOrd="0" presId="urn:microsoft.com/office/officeart/2016/7/layout/RepeatingBendingProcessNew"/>
    <dgm:cxn modelId="{8DAE98DF-ECA6-4EF9-AC47-BBE68DA24BC2}" type="presParOf" srcId="{5BC27CBF-FAE8-4894-BBF7-9317BF8D7115}" destId="{18F8E537-6006-41D3-B441-15A485D1BBF2}" srcOrd="3" destOrd="0" presId="urn:microsoft.com/office/officeart/2016/7/layout/RepeatingBendingProcessNew"/>
    <dgm:cxn modelId="{052DF929-D704-4E75-ABF9-90CA772C9704}" type="presParOf" srcId="{18F8E537-6006-41D3-B441-15A485D1BBF2}" destId="{157A6656-781B-4579-ABE2-F417F9D2ACA0}" srcOrd="0" destOrd="0" presId="urn:microsoft.com/office/officeart/2016/7/layout/RepeatingBendingProcessNew"/>
    <dgm:cxn modelId="{D7FC554D-682F-4A1B-8793-18EACFC8AA15}" type="presParOf" srcId="{5BC27CBF-FAE8-4894-BBF7-9317BF8D7115}" destId="{53DFC4C6-9598-4813-AA03-D91D75BD9F97}" srcOrd="4" destOrd="0" presId="urn:microsoft.com/office/officeart/2016/7/layout/RepeatingBendingProcessNew"/>
    <dgm:cxn modelId="{824E1C2B-1DD5-409F-B19A-0642922FE1D2}" type="presParOf" srcId="{5BC27CBF-FAE8-4894-BBF7-9317BF8D7115}" destId="{5B5B0FC7-9E53-486D-BE91-0353DCB0658B}" srcOrd="5" destOrd="0" presId="urn:microsoft.com/office/officeart/2016/7/layout/RepeatingBendingProcessNew"/>
    <dgm:cxn modelId="{96CDA658-C657-4F19-9E53-1A25B1B74F16}" type="presParOf" srcId="{5B5B0FC7-9E53-486D-BE91-0353DCB0658B}" destId="{6A34ACE5-9228-45BB-BC1B-93EA52993DC6}" srcOrd="0" destOrd="0" presId="urn:microsoft.com/office/officeart/2016/7/layout/RepeatingBendingProcessNew"/>
    <dgm:cxn modelId="{0859B7E6-BBBE-428B-81AA-A7DF7E1DA58F}" type="presParOf" srcId="{5BC27CBF-FAE8-4894-BBF7-9317BF8D7115}" destId="{7A86DA05-D1D5-44CA-9917-D52D97AA2B3E}" srcOrd="6" destOrd="0" presId="urn:microsoft.com/office/officeart/2016/7/layout/RepeatingBendingProcessNew"/>
    <dgm:cxn modelId="{C73A0FE0-4757-4431-876A-92E339BF5325}" type="presParOf" srcId="{5BC27CBF-FAE8-4894-BBF7-9317BF8D7115}" destId="{5ABEC56A-3602-4812-BA48-6FBDE3ED0532}" srcOrd="7" destOrd="0" presId="urn:microsoft.com/office/officeart/2016/7/layout/RepeatingBendingProcessNew"/>
    <dgm:cxn modelId="{3C5222D8-6614-4732-A822-DD3317266719}" type="presParOf" srcId="{5ABEC56A-3602-4812-BA48-6FBDE3ED0532}" destId="{DE48374E-BD2F-4FFA-B60F-6FBCC6F1F556}" srcOrd="0" destOrd="0" presId="urn:microsoft.com/office/officeart/2016/7/layout/RepeatingBendingProcessNew"/>
    <dgm:cxn modelId="{9F80B1FA-2036-467D-9459-7AE68EE44258}" type="presParOf" srcId="{5BC27CBF-FAE8-4894-BBF7-9317BF8D7115}" destId="{8AA17713-3476-4DD8-94FD-D8C5FAA34893}" srcOrd="8" destOrd="0" presId="urn:microsoft.com/office/officeart/2016/7/layout/RepeatingBendingProcessNew"/>
    <dgm:cxn modelId="{446D42D3-1987-40F8-B0ED-728289D4828C}" type="presParOf" srcId="{5BC27CBF-FAE8-4894-BBF7-9317BF8D7115}" destId="{DA3E5786-F5B8-4C8A-9853-DE2E919F3D28}" srcOrd="9" destOrd="0" presId="urn:microsoft.com/office/officeart/2016/7/layout/RepeatingBendingProcessNew"/>
    <dgm:cxn modelId="{4AE157DA-EC66-4C28-9101-9446D4C05C47}" type="presParOf" srcId="{DA3E5786-F5B8-4C8A-9853-DE2E919F3D28}" destId="{90E5FE4F-2C51-4753-8AB6-82F179207376}" srcOrd="0" destOrd="0" presId="urn:microsoft.com/office/officeart/2016/7/layout/RepeatingBendingProcessNew"/>
    <dgm:cxn modelId="{BCB47458-85E0-41FA-88D7-6B7D3AEB46F3}" type="presParOf" srcId="{5BC27CBF-FAE8-4894-BBF7-9317BF8D7115}" destId="{5318C46C-A4AC-44FD-AF6B-B3910CB81434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8B233BD-7E41-412D-B574-5B0142961C7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E11AD910-E32F-4779-9B17-328BDDFF4931}">
      <dgm:prSet/>
      <dgm:spPr/>
      <dgm:t>
        <a:bodyPr/>
        <a:lstStyle/>
        <a:p>
          <a:r>
            <a:rPr lang="el-GR" b="1" i="0" baseline="0"/>
            <a:t>Δομημένα δεδομένα</a:t>
          </a:r>
          <a:r>
            <a:rPr lang="el-GR" b="0" i="0" baseline="0"/>
            <a:t> σε:</a:t>
          </a:r>
          <a:endParaRPr lang="en-US"/>
        </a:p>
      </dgm:t>
    </dgm:pt>
    <dgm:pt modelId="{CF9C4100-50EA-4FFB-9BBC-2980D9911C92}" type="parTrans" cxnId="{445B2620-8901-47F3-A84E-0E782A8D1104}">
      <dgm:prSet/>
      <dgm:spPr/>
      <dgm:t>
        <a:bodyPr/>
        <a:lstStyle/>
        <a:p>
          <a:endParaRPr lang="en-US"/>
        </a:p>
      </dgm:t>
    </dgm:pt>
    <dgm:pt modelId="{C2CDE80C-A88F-4FF1-89A0-2CD657FE66FF}" type="sibTrans" cxnId="{445B2620-8901-47F3-A84E-0E782A8D1104}">
      <dgm:prSet/>
      <dgm:spPr/>
      <dgm:t>
        <a:bodyPr/>
        <a:lstStyle/>
        <a:p>
          <a:endParaRPr lang="en-US"/>
        </a:p>
      </dgm:t>
    </dgm:pt>
    <dgm:pt modelId="{3F541680-C2EC-429F-9E7D-0E6BCE9FEE56}">
      <dgm:prSet/>
      <dgm:spPr/>
      <dgm:t>
        <a:bodyPr/>
        <a:lstStyle/>
        <a:p>
          <a:r>
            <a:rPr lang="el-GR" b="1" i="0" baseline="0"/>
            <a:t>Azure SQL Database</a:t>
          </a:r>
          <a:r>
            <a:rPr lang="el-GR" b="0" i="0" baseline="0"/>
            <a:t> ή </a:t>
          </a:r>
          <a:r>
            <a:rPr lang="el-GR" b="1" i="0" baseline="0"/>
            <a:t>Cosmos DB</a:t>
          </a:r>
          <a:br>
            <a:rPr lang="el-GR" b="0" i="0" baseline="0"/>
          </a:br>
          <a:r>
            <a:rPr lang="el-GR" b="0" i="0" baseline="0"/>
            <a:t>→ ~2000 αναγνώσεις &amp; 500 εγγραφές/ημέρα</a:t>
          </a:r>
          <a:endParaRPr lang="en-US"/>
        </a:p>
      </dgm:t>
    </dgm:pt>
    <dgm:pt modelId="{8EE2DFCB-722F-49F9-94BF-9E59243AF4CD}" type="parTrans" cxnId="{3759E3EA-2B8B-42FA-AC2D-C7A1DAC72C54}">
      <dgm:prSet/>
      <dgm:spPr/>
      <dgm:t>
        <a:bodyPr/>
        <a:lstStyle/>
        <a:p>
          <a:endParaRPr lang="en-US"/>
        </a:p>
      </dgm:t>
    </dgm:pt>
    <dgm:pt modelId="{2F719435-459D-4E5F-81C7-5C948A280A8A}" type="sibTrans" cxnId="{3759E3EA-2B8B-42FA-AC2D-C7A1DAC72C54}">
      <dgm:prSet/>
      <dgm:spPr/>
      <dgm:t>
        <a:bodyPr/>
        <a:lstStyle/>
        <a:p>
          <a:endParaRPr lang="en-US"/>
        </a:p>
      </dgm:t>
    </dgm:pt>
    <dgm:pt modelId="{63841280-8839-4E54-BD92-2208C4AAE9B7}">
      <dgm:prSet/>
      <dgm:spPr/>
      <dgm:t>
        <a:bodyPr/>
        <a:lstStyle/>
        <a:p>
          <a:r>
            <a:rPr lang="el-GR" b="1" i="0" baseline="0"/>
            <a:t>Αδόμητα δεδομένα</a:t>
          </a:r>
          <a:r>
            <a:rPr lang="el-GR" b="0" i="0" baseline="0"/>
            <a:t> σε:</a:t>
          </a:r>
          <a:endParaRPr lang="en-US"/>
        </a:p>
      </dgm:t>
    </dgm:pt>
    <dgm:pt modelId="{44565B48-2D57-49D0-804A-0A03CE64D729}" type="parTrans" cxnId="{333CFEB3-8D37-45ED-A93B-8E275108FF5F}">
      <dgm:prSet/>
      <dgm:spPr/>
      <dgm:t>
        <a:bodyPr/>
        <a:lstStyle/>
        <a:p>
          <a:endParaRPr lang="en-US"/>
        </a:p>
      </dgm:t>
    </dgm:pt>
    <dgm:pt modelId="{ADDF9B94-B395-4F40-82D4-D39D5758E16B}" type="sibTrans" cxnId="{333CFEB3-8D37-45ED-A93B-8E275108FF5F}">
      <dgm:prSet/>
      <dgm:spPr/>
      <dgm:t>
        <a:bodyPr/>
        <a:lstStyle/>
        <a:p>
          <a:endParaRPr lang="en-US"/>
        </a:p>
      </dgm:t>
    </dgm:pt>
    <dgm:pt modelId="{C5324725-8D10-4BC9-9DD5-1B9C876C426B}">
      <dgm:prSet/>
      <dgm:spPr/>
      <dgm:t>
        <a:bodyPr/>
        <a:lstStyle/>
        <a:p>
          <a:r>
            <a:rPr lang="el-GR" b="1" i="0" baseline="0"/>
            <a:t>Azure Blob Storage</a:t>
          </a:r>
          <a:r>
            <a:rPr lang="el-GR" b="0" i="0" baseline="0"/>
            <a:t> (εικόνες, έγγραφα, video)</a:t>
          </a:r>
          <a:br>
            <a:rPr lang="el-GR" b="0" i="0" baseline="0"/>
          </a:br>
          <a:r>
            <a:rPr lang="el-GR" b="0" i="0" baseline="0"/>
            <a:t>→ ~250GB συνολικά</a:t>
          </a:r>
          <a:br>
            <a:rPr lang="el-GR" b="0" i="0" baseline="0"/>
          </a:br>
          <a:r>
            <a:rPr lang="el-GR" b="0" i="0" baseline="0"/>
            <a:t>→ ~100.000 αναγνώσεις &amp; 10.000 εγγραφές/μήνα</a:t>
          </a:r>
          <a:endParaRPr lang="en-US"/>
        </a:p>
      </dgm:t>
    </dgm:pt>
    <dgm:pt modelId="{89D353B5-6822-450D-A4A1-BE784C436DC1}" type="parTrans" cxnId="{61CCEE77-E3A4-42BD-A1A6-B04493090986}">
      <dgm:prSet/>
      <dgm:spPr/>
      <dgm:t>
        <a:bodyPr/>
        <a:lstStyle/>
        <a:p>
          <a:endParaRPr lang="en-US"/>
        </a:p>
      </dgm:t>
    </dgm:pt>
    <dgm:pt modelId="{485C3C76-BBDC-4024-84C0-EF15B18D37F1}" type="sibTrans" cxnId="{61CCEE77-E3A4-42BD-A1A6-B04493090986}">
      <dgm:prSet/>
      <dgm:spPr/>
      <dgm:t>
        <a:bodyPr/>
        <a:lstStyle/>
        <a:p>
          <a:endParaRPr lang="en-US"/>
        </a:p>
      </dgm:t>
    </dgm:pt>
    <dgm:pt modelId="{DD6FA7AB-7F4E-44BE-8D17-607465222C35}">
      <dgm:prSet/>
      <dgm:spPr/>
      <dgm:t>
        <a:bodyPr/>
        <a:lstStyle/>
        <a:p>
          <a:r>
            <a:rPr lang="el-GR" b="1" i="0" baseline="0"/>
            <a:t>Αντίγραφα ασφαλείας (backups)</a:t>
          </a:r>
          <a:r>
            <a:rPr lang="el-GR" b="0" i="0" baseline="0"/>
            <a:t> αυτόματα</a:t>
          </a:r>
          <a:endParaRPr lang="en-US"/>
        </a:p>
      </dgm:t>
    </dgm:pt>
    <dgm:pt modelId="{F6B51190-DDDE-46C9-BBB1-E2CD3D22F6EC}" type="parTrans" cxnId="{BEF08CD1-5DAB-4C49-A504-AA5FCD1F4E60}">
      <dgm:prSet/>
      <dgm:spPr/>
      <dgm:t>
        <a:bodyPr/>
        <a:lstStyle/>
        <a:p>
          <a:endParaRPr lang="en-US"/>
        </a:p>
      </dgm:t>
    </dgm:pt>
    <dgm:pt modelId="{34593C16-BA86-45CD-B7FB-D634B820F672}" type="sibTrans" cxnId="{BEF08CD1-5DAB-4C49-A504-AA5FCD1F4E60}">
      <dgm:prSet/>
      <dgm:spPr/>
      <dgm:t>
        <a:bodyPr/>
        <a:lstStyle/>
        <a:p>
          <a:endParaRPr lang="en-US"/>
        </a:p>
      </dgm:t>
    </dgm:pt>
    <dgm:pt modelId="{4BEE486D-5753-4558-8862-57FCAC537D8A}">
      <dgm:prSet/>
      <dgm:spPr/>
      <dgm:t>
        <a:bodyPr/>
        <a:lstStyle/>
        <a:p>
          <a:r>
            <a:rPr lang="el-GR" b="1" i="0" baseline="0"/>
            <a:t>Κρυπτογράφηση δεδομένων</a:t>
          </a:r>
          <a:r>
            <a:rPr lang="el-GR" b="0" i="0" baseline="0"/>
            <a:t> σε κατάσταση ηρεμίας</a:t>
          </a:r>
          <a:endParaRPr lang="en-US"/>
        </a:p>
      </dgm:t>
    </dgm:pt>
    <dgm:pt modelId="{F9C92D90-D3A6-41A4-B53C-504240D98F76}" type="parTrans" cxnId="{F713AD5F-AD02-472A-9C4B-71B47B411173}">
      <dgm:prSet/>
      <dgm:spPr/>
      <dgm:t>
        <a:bodyPr/>
        <a:lstStyle/>
        <a:p>
          <a:endParaRPr lang="en-US"/>
        </a:p>
      </dgm:t>
    </dgm:pt>
    <dgm:pt modelId="{E6DB7451-6123-427A-A2DB-12CC918DCB9B}" type="sibTrans" cxnId="{F713AD5F-AD02-472A-9C4B-71B47B411173}">
      <dgm:prSet/>
      <dgm:spPr/>
      <dgm:t>
        <a:bodyPr/>
        <a:lstStyle/>
        <a:p>
          <a:endParaRPr lang="en-US"/>
        </a:p>
      </dgm:t>
    </dgm:pt>
    <dgm:pt modelId="{CC9CFB8C-6C46-431E-BF2A-8AE4C761C731}">
      <dgm:prSet/>
      <dgm:spPr/>
      <dgm:t>
        <a:bodyPr/>
        <a:lstStyle/>
        <a:p>
          <a:r>
            <a:rPr lang="el-GR" b="1" i="0" baseline="0"/>
            <a:t>Lifecycle policies</a:t>
          </a:r>
          <a:r>
            <a:rPr lang="el-GR" b="0" i="0" baseline="0"/>
            <a:t> για οικονομική διαχείριση</a:t>
          </a:r>
          <a:endParaRPr lang="en-US"/>
        </a:p>
      </dgm:t>
    </dgm:pt>
    <dgm:pt modelId="{F1740053-2493-4754-98C0-D1776EB3E73B}" type="parTrans" cxnId="{869CD5F5-B985-48FC-986F-62DA27845EFF}">
      <dgm:prSet/>
      <dgm:spPr/>
      <dgm:t>
        <a:bodyPr/>
        <a:lstStyle/>
        <a:p>
          <a:endParaRPr lang="en-US"/>
        </a:p>
      </dgm:t>
    </dgm:pt>
    <dgm:pt modelId="{61257A54-DADA-4851-8F71-5C0DCF4BEC24}" type="sibTrans" cxnId="{869CD5F5-B985-48FC-986F-62DA27845EFF}">
      <dgm:prSet/>
      <dgm:spPr/>
      <dgm:t>
        <a:bodyPr/>
        <a:lstStyle/>
        <a:p>
          <a:endParaRPr lang="en-US"/>
        </a:p>
      </dgm:t>
    </dgm:pt>
    <dgm:pt modelId="{56BB3F01-A6A9-453F-AD96-DC6807F02B56}" type="pres">
      <dgm:prSet presAssocID="{F8B233BD-7E41-412D-B574-5B0142961C72}" presName="linear" presStyleCnt="0">
        <dgm:presLayoutVars>
          <dgm:animLvl val="lvl"/>
          <dgm:resizeHandles val="exact"/>
        </dgm:presLayoutVars>
      </dgm:prSet>
      <dgm:spPr/>
    </dgm:pt>
    <dgm:pt modelId="{9A9CE7E0-CA91-4048-89C1-2AE58550D075}" type="pres">
      <dgm:prSet presAssocID="{E11AD910-E32F-4779-9B17-328BDDFF4931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708FBFD2-771A-4ADC-A7BE-0ABA038B5C58}" type="pres">
      <dgm:prSet presAssocID="{C2CDE80C-A88F-4FF1-89A0-2CD657FE66FF}" presName="spacer" presStyleCnt="0"/>
      <dgm:spPr/>
    </dgm:pt>
    <dgm:pt modelId="{83D7938E-22B9-4B44-BF6B-B2B90FDD4536}" type="pres">
      <dgm:prSet presAssocID="{3F541680-C2EC-429F-9E7D-0E6BCE9FEE56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3CA5EDAE-A9D4-4B5B-9B6A-92F2D4E75A3B}" type="pres">
      <dgm:prSet presAssocID="{2F719435-459D-4E5F-81C7-5C948A280A8A}" presName="spacer" presStyleCnt="0"/>
      <dgm:spPr/>
    </dgm:pt>
    <dgm:pt modelId="{7B73E3D2-351E-4556-81DA-7FEA224763B2}" type="pres">
      <dgm:prSet presAssocID="{63841280-8839-4E54-BD92-2208C4AAE9B7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19BB148E-7634-49FC-B621-5F7FED397126}" type="pres">
      <dgm:prSet presAssocID="{ADDF9B94-B395-4F40-82D4-D39D5758E16B}" presName="spacer" presStyleCnt="0"/>
      <dgm:spPr/>
    </dgm:pt>
    <dgm:pt modelId="{B1259333-F1A6-47F7-8DE2-99AA7E75B91A}" type="pres">
      <dgm:prSet presAssocID="{C5324725-8D10-4BC9-9DD5-1B9C876C426B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ACAE1BD4-24FF-4844-B789-2ADF6FF1A662}" type="pres">
      <dgm:prSet presAssocID="{485C3C76-BBDC-4024-84C0-EF15B18D37F1}" presName="spacer" presStyleCnt="0"/>
      <dgm:spPr/>
    </dgm:pt>
    <dgm:pt modelId="{8546F460-96EE-476A-BEA0-F600C1EDDC1E}" type="pres">
      <dgm:prSet presAssocID="{DD6FA7AB-7F4E-44BE-8D17-607465222C35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26B1B731-9A3B-4177-96E8-2E1EBEAB06A8}" type="pres">
      <dgm:prSet presAssocID="{34593C16-BA86-45CD-B7FB-D634B820F672}" presName="spacer" presStyleCnt="0"/>
      <dgm:spPr/>
    </dgm:pt>
    <dgm:pt modelId="{E21BDA58-A39F-479A-A4AF-2103E0387BFA}" type="pres">
      <dgm:prSet presAssocID="{4BEE486D-5753-4558-8862-57FCAC537D8A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B3DBAFC0-0C56-4B66-8F8A-56F451F7A0F7}" type="pres">
      <dgm:prSet presAssocID="{E6DB7451-6123-427A-A2DB-12CC918DCB9B}" presName="spacer" presStyleCnt="0"/>
      <dgm:spPr/>
    </dgm:pt>
    <dgm:pt modelId="{E5A9F90C-5C9F-4E0D-8DB1-4DF7B9BC16AF}" type="pres">
      <dgm:prSet presAssocID="{CC9CFB8C-6C46-431E-BF2A-8AE4C761C731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55E9AE0E-41A6-44A3-9A00-A376E7E08D8B}" type="presOf" srcId="{C5324725-8D10-4BC9-9DD5-1B9C876C426B}" destId="{B1259333-F1A6-47F7-8DE2-99AA7E75B91A}" srcOrd="0" destOrd="0" presId="urn:microsoft.com/office/officeart/2005/8/layout/vList2"/>
    <dgm:cxn modelId="{827BE718-C6F1-45FF-80BB-21A9E6C03283}" type="presOf" srcId="{3F541680-C2EC-429F-9E7D-0E6BCE9FEE56}" destId="{83D7938E-22B9-4B44-BF6B-B2B90FDD4536}" srcOrd="0" destOrd="0" presId="urn:microsoft.com/office/officeart/2005/8/layout/vList2"/>
    <dgm:cxn modelId="{445B2620-8901-47F3-A84E-0E782A8D1104}" srcId="{F8B233BD-7E41-412D-B574-5B0142961C72}" destId="{E11AD910-E32F-4779-9B17-328BDDFF4931}" srcOrd="0" destOrd="0" parTransId="{CF9C4100-50EA-4FFB-9BBC-2980D9911C92}" sibTransId="{C2CDE80C-A88F-4FF1-89A0-2CD657FE66FF}"/>
    <dgm:cxn modelId="{CEDE1E27-7C81-4BD5-94C1-2F6C4E297C1E}" type="presOf" srcId="{F8B233BD-7E41-412D-B574-5B0142961C72}" destId="{56BB3F01-A6A9-453F-AD96-DC6807F02B56}" srcOrd="0" destOrd="0" presId="urn:microsoft.com/office/officeart/2005/8/layout/vList2"/>
    <dgm:cxn modelId="{C269CB2D-1507-4C97-BFF4-199C00C0BE4A}" type="presOf" srcId="{63841280-8839-4E54-BD92-2208C4AAE9B7}" destId="{7B73E3D2-351E-4556-81DA-7FEA224763B2}" srcOrd="0" destOrd="0" presId="urn:microsoft.com/office/officeart/2005/8/layout/vList2"/>
    <dgm:cxn modelId="{9305654C-2791-40D5-8437-2681D7398A76}" type="presOf" srcId="{E11AD910-E32F-4779-9B17-328BDDFF4931}" destId="{9A9CE7E0-CA91-4048-89C1-2AE58550D075}" srcOrd="0" destOrd="0" presId="urn:microsoft.com/office/officeart/2005/8/layout/vList2"/>
    <dgm:cxn modelId="{F713AD5F-AD02-472A-9C4B-71B47B411173}" srcId="{F8B233BD-7E41-412D-B574-5B0142961C72}" destId="{4BEE486D-5753-4558-8862-57FCAC537D8A}" srcOrd="5" destOrd="0" parTransId="{F9C92D90-D3A6-41A4-B53C-504240D98F76}" sibTransId="{E6DB7451-6123-427A-A2DB-12CC918DCB9B}"/>
    <dgm:cxn modelId="{61CCEE77-E3A4-42BD-A1A6-B04493090986}" srcId="{F8B233BD-7E41-412D-B574-5B0142961C72}" destId="{C5324725-8D10-4BC9-9DD5-1B9C876C426B}" srcOrd="3" destOrd="0" parTransId="{89D353B5-6822-450D-A4A1-BE784C436DC1}" sibTransId="{485C3C76-BBDC-4024-84C0-EF15B18D37F1}"/>
    <dgm:cxn modelId="{DBF22E8B-1C56-428C-A21E-4630FEDEB6EB}" type="presOf" srcId="{4BEE486D-5753-4558-8862-57FCAC537D8A}" destId="{E21BDA58-A39F-479A-A4AF-2103E0387BFA}" srcOrd="0" destOrd="0" presId="urn:microsoft.com/office/officeart/2005/8/layout/vList2"/>
    <dgm:cxn modelId="{A55E4694-9444-414A-B7DB-4E433825211B}" type="presOf" srcId="{DD6FA7AB-7F4E-44BE-8D17-607465222C35}" destId="{8546F460-96EE-476A-BEA0-F600C1EDDC1E}" srcOrd="0" destOrd="0" presId="urn:microsoft.com/office/officeart/2005/8/layout/vList2"/>
    <dgm:cxn modelId="{333CFEB3-8D37-45ED-A93B-8E275108FF5F}" srcId="{F8B233BD-7E41-412D-B574-5B0142961C72}" destId="{63841280-8839-4E54-BD92-2208C4AAE9B7}" srcOrd="2" destOrd="0" parTransId="{44565B48-2D57-49D0-804A-0A03CE64D729}" sibTransId="{ADDF9B94-B395-4F40-82D4-D39D5758E16B}"/>
    <dgm:cxn modelId="{BEF08CD1-5DAB-4C49-A504-AA5FCD1F4E60}" srcId="{F8B233BD-7E41-412D-B574-5B0142961C72}" destId="{DD6FA7AB-7F4E-44BE-8D17-607465222C35}" srcOrd="4" destOrd="0" parTransId="{F6B51190-DDDE-46C9-BBB1-E2CD3D22F6EC}" sibTransId="{34593C16-BA86-45CD-B7FB-D634B820F672}"/>
    <dgm:cxn modelId="{771B44E7-632D-4A04-A2C2-64C003FD5A4C}" type="presOf" srcId="{CC9CFB8C-6C46-431E-BF2A-8AE4C761C731}" destId="{E5A9F90C-5C9F-4E0D-8DB1-4DF7B9BC16AF}" srcOrd="0" destOrd="0" presId="urn:microsoft.com/office/officeart/2005/8/layout/vList2"/>
    <dgm:cxn modelId="{3759E3EA-2B8B-42FA-AC2D-C7A1DAC72C54}" srcId="{F8B233BD-7E41-412D-B574-5B0142961C72}" destId="{3F541680-C2EC-429F-9E7D-0E6BCE9FEE56}" srcOrd="1" destOrd="0" parTransId="{8EE2DFCB-722F-49F9-94BF-9E59243AF4CD}" sibTransId="{2F719435-459D-4E5F-81C7-5C948A280A8A}"/>
    <dgm:cxn modelId="{869CD5F5-B985-48FC-986F-62DA27845EFF}" srcId="{F8B233BD-7E41-412D-B574-5B0142961C72}" destId="{CC9CFB8C-6C46-431E-BF2A-8AE4C761C731}" srcOrd="6" destOrd="0" parTransId="{F1740053-2493-4754-98C0-D1776EB3E73B}" sibTransId="{61257A54-DADA-4851-8F71-5C0DCF4BEC24}"/>
    <dgm:cxn modelId="{A53A2237-8B02-40EF-8DF9-5A182AEA86C3}" type="presParOf" srcId="{56BB3F01-A6A9-453F-AD96-DC6807F02B56}" destId="{9A9CE7E0-CA91-4048-89C1-2AE58550D075}" srcOrd="0" destOrd="0" presId="urn:microsoft.com/office/officeart/2005/8/layout/vList2"/>
    <dgm:cxn modelId="{36C25793-CBF7-4705-A65A-82FD18E29DCA}" type="presParOf" srcId="{56BB3F01-A6A9-453F-AD96-DC6807F02B56}" destId="{708FBFD2-771A-4ADC-A7BE-0ABA038B5C58}" srcOrd="1" destOrd="0" presId="urn:microsoft.com/office/officeart/2005/8/layout/vList2"/>
    <dgm:cxn modelId="{629D63FA-FABF-46AD-A561-64384F0BC96A}" type="presParOf" srcId="{56BB3F01-A6A9-453F-AD96-DC6807F02B56}" destId="{83D7938E-22B9-4B44-BF6B-B2B90FDD4536}" srcOrd="2" destOrd="0" presId="urn:microsoft.com/office/officeart/2005/8/layout/vList2"/>
    <dgm:cxn modelId="{79DDD84D-1A78-4EA0-92EC-9AE2732EA83C}" type="presParOf" srcId="{56BB3F01-A6A9-453F-AD96-DC6807F02B56}" destId="{3CA5EDAE-A9D4-4B5B-9B6A-92F2D4E75A3B}" srcOrd="3" destOrd="0" presId="urn:microsoft.com/office/officeart/2005/8/layout/vList2"/>
    <dgm:cxn modelId="{7BD1ECFA-B048-43A7-88DD-96A14565C43F}" type="presParOf" srcId="{56BB3F01-A6A9-453F-AD96-DC6807F02B56}" destId="{7B73E3D2-351E-4556-81DA-7FEA224763B2}" srcOrd="4" destOrd="0" presId="urn:microsoft.com/office/officeart/2005/8/layout/vList2"/>
    <dgm:cxn modelId="{CE7D5AE7-BB6D-408A-BFB0-BA52EF0DC246}" type="presParOf" srcId="{56BB3F01-A6A9-453F-AD96-DC6807F02B56}" destId="{19BB148E-7634-49FC-B621-5F7FED397126}" srcOrd="5" destOrd="0" presId="urn:microsoft.com/office/officeart/2005/8/layout/vList2"/>
    <dgm:cxn modelId="{A5D19A8F-AA3F-4C9B-B514-F07A50E9F3AC}" type="presParOf" srcId="{56BB3F01-A6A9-453F-AD96-DC6807F02B56}" destId="{B1259333-F1A6-47F7-8DE2-99AA7E75B91A}" srcOrd="6" destOrd="0" presId="urn:microsoft.com/office/officeart/2005/8/layout/vList2"/>
    <dgm:cxn modelId="{0F25BB77-B304-4DC8-99FB-E91E086C86CD}" type="presParOf" srcId="{56BB3F01-A6A9-453F-AD96-DC6807F02B56}" destId="{ACAE1BD4-24FF-4844-B789-2ADF6FF1A662}" srcOrd="7" destOrd="0" presId="urn:microsoft.com/office/officeart/2005/8/layout/vList2"/>
    <dgm:cxn modelId="{F6F0E260-308B-45E2-8565-91A979D19872}" type="presParOf" srcId="{56BB3F01-A6A9-453F-AD96-DC6807F02B56}" destId="{8546F460-96EE-476A-BEA0-F600C1EDDC1E}" srcOrd="8" destOrd="0" presId="urn:microsoft.com/office/officeart/2005/8/layout/vList2"/>
    <dgm:cxn modelId="{2EB8BA8E-EEE2-4022-AA7F-5F43292618C2}" type="presParOf" srcId="{56BB3F01-A6A9-453F-AD96-DC6807F02B56}" destId="{26B1B731-9A3B-4177-96E8-2E1EBEAB06A8}" srcOrd="9" destOrd="0" presId="urn:microsoft.com/office/officeart/2005/8/layout/vList2"/>
    <dgm:cxn modelId="{9B1AE9D0-172E-4A90-AE0D-ECF006BEC1D6}" type="presParOf" srcId="{56BB3F01-A6A9-453F-AD96-DC6807F02B56}" destId="{E21BDA58-A39F-479A-A4AF-2103E0387BFA}" srcOrd="10" destOrd="0" presId="urn:microsoft.com/office/officeart/2005/8/layout/vList2"/>
    <dgm:cxn modelId="{86DEF520-BBB5-463D-B302-46C73A4DCE88}" type="presParOf" srcId="{56BB3F01-A6A9-453F-AD96-DC6807F02B56}" destId="{B3DBAFC0-0C56-4B66-8F8A-56F451F7A0F7}" srcOrd="11" destOrd="0" presId="urn:microsoft.com/office/officeart/2005/8/layout/vList2"/>
    <dgm:cxn modelId="{68291CA8-5A71-41E6-9FC1-3E5A4F9565E8}" type="presParOf" srcId="{56BB3F01-A6A9-453F-AD96-DC6807F02B56}" destId="{E5A9F90C-5C9F-4E0D-8DB1-4DF7B9BC16AF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FE84743-9370-CF4F-AE59-8D5B7CC91C81}" type="doc">
      <dgm:prSet loTypeId="urn:microsoft.com/office/officeart/2005/8/layout/gear1" loCatId="cycle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EAB5EA8-DCC2-9A40-83FC-8E7094214891}">
      <dgm:prSet/>
      <dgm:spPr/>
      <dgm:t>
        <a:bodyPr/>
        <a:lstStyle/>
        <a:p>
          <a:r>
            <a:rPr lang="el-GR"/>
            <a:t>Azure Monitor, Application Insights, Log Analytics</a:t>
          </a:r>
          <a:br>
            <a:rPr lang="el-GR"/>
          </a:br>
          <a:r>
            <a:rPr lang="en-US"/>
            <a:t>	</a:t>
          </a:r>
          <a:r>
            <a:rPr lang="el-GR"/>
            <a:t>Παρακολούθηση όλων των cloud πόρων</a:t>
          </a:r>
          <a:br>
            <a:rPr lang="el-GR"/>
          </a:br>
          <a:r>
            <a:rPr lang="en-US"/>
            <a:t>	</a:t>
          </a:r>
          <a:r>
            <a:rPr lang="el-GR"/>
            <a:t>Ορισμός alerts για κρίσιμες ενδείξεις (π.χ. CPU, σφάλματα, DB latency)</a:t>
          </a:r>
          <a:endParaRPr lang="en-US"/>
        </a:p>
      </dgm:t>
    </dgm:pt>
    <dgm:pt modelId="{EFBE538B-A9B8-F449-A1F7-E8691943646C}" type="parTrans" cxnId="{7A0B70A1-395F-C84E-96CD-6EEAE36999E2}">
      <dgm:prSet/>
      <dgm:spPr/>
      <dgm:t>
        <a:bodyPr/>
        <a:lstStyle/>
        <a:p>
          <a:endParaRPr lang="en-US"/>
        </a:p>
      </dgm:t>
    </dgm:pt>
    <dgm:pt modelId="{5D6026D2-C082-4748-BDB2-C8D86DAEE8FB}" type="sibTrans" cxnId="{7A0B70A1-395F-C84E-96CD-6EEAE36999E2}">
      <dgm:prSet/>
      <dgm:spPr/>
      <dgm:t>
        <a:bodyPr/>
        <a:lstStyle/>
        <a:p>
          <a:endParaRPr lang="en-US"/>
        </a:p>
      </dgm:t>
    </dgm:pt>
    <dgm:pt modelId="{184F299F-44DC-FF49-B1FC-55DE394CDD10}">
      <dgm:prSet/>
      <dgm:spPr/>
      <dgm:t>
        <a:bodyPr/>
        <a:lstStyle/>
        <a:p>
          <a:r>
            <a:rPr lang="el-GR"/>
            <a:t>Καταγραφή συμβάντων (Logs) για συμμόρφωση</a:t>
          </a:r>
          <a:br>
            <a:rPr lang="el-GR"/>
          </a:br>
          <a:r>
            <a:rPr lang="en-US"/>
            <a:t>	</a:t>
          </a:r>
          <a:r>
            <a:rPr lang="el-GR"/>
            <a:t> Αρχεία ~5TB, προσθήκη +50GB/μήνα</a:t>
          </a:r>
          <a:br>
            <a:rPr lang="el-GR"/>
          </a:br>
          <a:r>
            <a:rPr lang="en-US"/>
            <a:t>	</a:t>
          </a:r>
          <a:r>
            <a:rPr lang="el-GR"/>
            <a:t>Αρχειοθέτηση — προσβασιμότητα μόνο σε ειδικές περιπτώσεις</a:t>
          </a:r>
          <a:endParaRPr lang="en-US"/>
        </a:p>
      </dgm:t>
    </dgm:pt>
    <dgm:pt modelId="{9F2D94F4-7131-FD4F-8199-D3A974EDD64D}" type="parTrans" cxnId="{258E7B01-9666-444A-A14D-EEBFC4ACDD75}">
      <dgm:prSet/>
      <dgm:spPr/>
      <dgm:t>
        <a:bodyPr/>
        <a:lstStyle/>
        <a:p>
          <a:endParaRPr lang="en-US"/>
        </a:p>
      </dgm:t>
    </dgm:pt>
    <dgm:pt modelId="{BFD27A80-2A15-844B-941B-1E95F00F019A}" type="sibTrans" cxnId="{258E7B01-9666-444A-A14D-EEBFC4ACDD75}">
      <dgm:prSet/>
      <dgm:spPr/>
      <dgm:t>
        <a:bodyPr/>
        <a:lstStyle/>
        <a:p>
          <a:endParaRPr lang="en-US"/>
        </a:p>
      </dgm:t>
    </dgm:pt>
    <dgm:pt modelId="{FD16EBAD-2287-9441-846A-87A93B199F8C}" type="pres">
      <dgm:prSet presAssocID="{4FE84743-9370-CF4F-AE59-8D5B7CC91C81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CCB40D83-81A4-274C-81D4-F15BC6FBA396}" type="pres">
      <dgm:prSet presAssocID="{6EAB5EA8-DCC2-9A40-83FC-8E7094214891}" presName="gear1" presStyleLbl="node1" presStyleIdx="0" presStyleCnt="2">
        <dgm:presLayoutVars>
          <dgm:chMax val="1"/>
          <dgm:bulletEnabled val="1"/>
        </dgm:presLayoutVars>
      </dgm:prSet>
      <dgm:spPr/>
    </dgm:pt>
    <dgm:pt modelId="{52745314-39AE-014C-A8C2-6DB562BFD28D}" type="pres">
      <dgm:prSet presAssocID="{6EAB5EA8-DCC2-9A40-83FC-8E7094214891}" presName="gear1srcNode" presStyleLbl="node1" presStyleIdx="0" presStyleCnt="2"/>
      <dgm:spPr/>
    </dgm:pt>
    <dgm:pt modelId="{3B7A093F-3A39-F746-8775-309B51DBBAF5}" type="pres">
      <dgm:prSet presAssocID="{6EAB5EA8-DCC2-9A40-83FC-8E7094214891}" presName="gear1dstNode" presStyleLbl="node1" presStyleIdx="0" presStyleCnt="2"/>
      <dgm:spPr/>
    </dgm:pt>
    <dgm:pt modelId="{08A19B0C-D916-2B48-A0B7-A6E22715BA76}" type="pres">
      <dgm:prSet presAssocID="{184F299F-44DC-FF49-B1FC-55DE394CDD10}" presName="gear2" presStyleLbl="node1" presStyleIdx="1" presStyleCnt="2">
        <dgm:presLayoutVars>
          <dgm:chMax val="1"/>
          <dgm:bulletEnabled val="1"/>
        </dgm:presLayoutVars>
      </dgm:prSet>
      <dgm:spPr/>
    </dgm:pt>
    <dgm:pt modelId="{BC19902A-C62C-7445-B5C0-0E7A8B6D81B0}" type="pres">
      <dgm:prSet presAssocID="{184F299F-44DC-FF49-B1FC-55DE394CDD10}" presName="gear2srcNode" presStyleLbl="node1" presStyleIdx="1" presStyleCnt="2"/>
      <dgm:spPr/>
    </dgm:pt>
    <dgm:pt modelId="{61A65EEB-FFA0-B94F-8CF9-35EB560BAD2F}" type="pres">
      <dgm:prSet presAssocID="{184F299F-44DC-FF49-B1FC-55DE394CDD10}" presName="gear2dstNode" presStyleLbl="node1" presStyleIdx="1" presStyleCnt="2"/>
      <dgm:spPr/>
    </dgm:pt>
    <dgm:pt modelId="{41ED8155-5D96-624A-AC05-AB9F90EF63B0}" type="pres">
      <dgm:prSet presAssocID="{5D6026D2-C082-4748-BDB2-C8D86DAEE8FB}" presName="connector1" presStyleLbl="sibTrans2D1" presStyleIdx="0" presStyleCnt="2"/>
      <dgm:spPr/>
    </dgm:pt>
    <dgm:pt modelId="{3137C8D4-E34A-C24D-A3B9-930BA270F097}" type="pres">
      <dgm:prSet presAssocID="{BFD27A80-2A15-844B-941B-1E95F00F019A}" presName="connector2" presStyleLbl="sibTrans2D1" presStyleIdx="1" presStyleCnt="2"/>
      <dgm:spPr/>
    </dgm:pt>
  </dgm:ptLst>
  <dgm:cxnLst>
    <dgm:cxn modelId="{258E7B01-9666-444A-A14D-EEBFC4ACDD75}" srcId="{4FE84743-9370-CF4F-AE59-8D5B7CC91C81}" destId="{184F299F-44DC-FF49-B1FC-55DE394CDD10}" srcOrd="1" destOrd="0" parTransId="{9F2D94F4-7131-FD4F-8199-D3A974EDD64D}" sibTransId="{BFD27A80-2A15-844B-941B-1E95F00F019A}"/>
    <dgm:cxn modelId="{98564C02-44AF-394C-A1A7-7CDE3E452162}" type="presOf" srcId="{184F299F-44DC-FF49-B1FC-55DE394CDD10}" destId="{BC19902A-C62C-7445-B5C0-0E7A8B6D81B0}" srcOrd="1" destOrd="0" presId="urn:microsoft.com/office/officeart/2005/8/layout/gear1"/>
    <dgm:cxn modelId="{CDD57B27-1E40-1445-BC02-219D8D1B1C62}" type="presOf" srcId="{4FE84743-9370-CF4F-AE59-8D5B7CC91C81}" destId="{FD16EBAD-2287-9441-846A-87A93B199F8C}" srcOrd="0" destOrd="0" presId="urn:microsoft.com/office/officeart/2005/8/layout/gear1"/>
    <dgm:cxn modelId="{DEDA6E6B-A02E-C84A-8D5D-3594C25E8209}" type="presOf" srcId="{6EAB5EA8-DCC2-9A40-83FC-8E7094214891}" destId="{CCB40D83-81A4-274C-81D4-F15BC6FBA396}" srcOrd="0" destOrd="0" presId="urn:microsoft.com/office/officeart/2005/8/layout/gear1"/>
    <dgm:cxn modelId="{2A3C7890-6611-044E-992A-725484533CC1}" type="presOf" srcId="{6EAB5EA8-DCC2-9A40-83FC-8E7094214891}" destId="{3B7A093F-3A39-F746-8775-309B51DBBAF5}" srcOrd="2" destOrd="0" presId="urn:microsoft.com/office/officeart/2005/8/layout/gear1"/>
    <dgm:cxn modelId="{93DCFF98-B45A-F542-95DB-0430DA4F1A5C}" type="presOf" srcId="{BFD27A80-2A15-844B-941B-1E95F00F019A}" destId="{3137C8D4-E34A-C24D-A3B9-930BA270F097}" srcOrd="0" destOrd="0" presId="urn:microsoft.com/office/officeart/2005/8/layout/gear1"/>
    <dgm:cxn modelId="{7A0B70A1-395F-C84E-96CD-6EEAE36999E2}" srcId="{4FE84743-9370-CF4F-AE59-8D5B7CC91C81}" destId="{6EAB5EA8-DCC2-9A40-83FC-8E7094214891}" srcOrd="0" destOrd="0" parTransId="{EFBE538B-A9B8-F449-A1F7-E8691943646C}" sibTransId="{5D6026D2-C082-4748-BDB2-C8D86DAEE8FB}"/>
    <dgm:cxn modelId="{E6F0B2A3-B6B3-5246-8E5E-9B88950E9B6D}" type="presOf" srcId="{184F299F-44DC-FF49-B1FC-55DE394CDD10}" destId="{08A19B0C-D916-2B48-A0B7-A6E22715BA76}" srcOrd="0" destOrd="0" presId="urn:microsoft.com/office/officeart/2005/8/layout/gear1"/>
    <dgm:cxn modelId="{0CC6B1B9-1026-FC4B-9C73-52F362AFE26D}" type="presOf" srcId="{6EAB5EA8-DCC2-9A40-83FC-8E7094214891}" destId="{52745314-39AE-014C-A8C2-6DB562BFD28D}" srcOrd="1" destOrd="0" presId="urn:microsoft.com/office/officeart/2005/8/layout/gear1"/>
    <dgm:cxn modelId="{744998D5-4BCD-E141-835D-95264A22D83B}" type="presOf" srcId="{5D6026D2-C082-4748-BDB2-C8D86DAEE8FB}" destId="{41ED8155-5D96-624A-AC05-AB9F90EF63B0}" srcOrd="0" destOrd="0" presId="urn:microsoft.com/office/officeart/2005/8/layout/gear1"/>
    <dgm:cxn modelId="{44305DDC-3BF8-DA40-88CA-60DBDA0E22C5}" type="presOf" srcId="{184F299F-44DC-FF49-B1FC-55DE394CDD10}" destId="{61A65EEB-FFA0-B94F-8CF9-35EB560BAD2F}" srcOrd="2" destOrd="0" presId="urn:microsoft.com/office/officeart/2005/8/layout/gear1"/>
    <dgm:cxn modelId="{68F8630E-173C-3C4D-BB31-801C49CD4053}" type="presParOf" srcId="{FD16EBAD-2287-9441-846A-87A93B199F8C}" destId="{CCB40D83-81A4-274C-81D4-F15BC6FBA396}" srcOrd="0" destOrd="0" presId="urn:microsoft.com/office/officeart/2005/8/layout/gear1"/>
    <dgm:cxn modelId="{6FD42954-C944-244F-8888-61B1FD26901E}" type="presParOf" srcId="{FD16EBAD-2287-9441-846A-87A93B199F8C}" destId="{52745314-39AE-014C-A8C2-6DB562BFD28D}" srcOrd="1" destOrd="0" presId="urn:microsoft.com/office/officeart/2005/8/layout/gear1"/>
    <dgm:cxn modelId="{1F485B34-9F6A-854D-96CF-E4705885F7DA}" type="presParOf" srcId="{FD16EBAD-2287-9441-846A-87A93B199F8C}" destId="{3B7A093F-3A39-F746-8775-309B51DBBAF5}" srcOrd="2" destOrd="0" presId="urn:microsoft.com/office/officeart/2005/8/layout/gear1"/>
    <dgm:cxn modelId="{B5A82A5A-CEB6-944E-B3AA-3A605A511383}" type="presParOf" srcId="{FD16EBAD-2287-9441-846A-87A93B199F8C}" destId="{08A19B0C-D916-2B48-A0B7-A6E22715BA76}" srcOrd="3" destOrd="0" presId="urn:microsoft.com/office/officeart/2005/8/layout/gear1"/>
    <dgm:cxn modelId="{785F1AB4-86D0-4446-BFAB-BB2E56B78EF5}" type="presParOf" srcId="{FD16EBAD-2287-9441-846A-87A93B199F8C}" destId="{BC19902A-C62C-7445-B5C0-0E7A8B6D81B0}" srcOrd="4" destOrd="0" presId="urn:microsoft.com/office/officeart/2005/8/layout/gear1"/>
    <dgm:cxn modelId="{9710DBE3-1C6E-6548-9466-DBC1E3D99FE4}" type="presParOf" srcId="{FD16EBAD-2287-9441-846A-87A93B199F8C}" destId="{61A65EEB-FFA0-B94F-8CF9-35EB560BAD2F}" srcOrd="5" destOrd="0" presId="urn:microsoft.com/office/officeart/2005/8/layout/gear1"/>
    <dgm:cxn modelId="{21C5612B-01B4-2D43-B85A-E6AC24F7FF3D}" type="presParOf" srcId="{FD16EBAD-2287-9441-846A-87A93B199F8C}" destId="{41ED8155-5D96-624A-AC05-AB9F90EF63B0}" srcOrd="6" destOrd="0" presId="urn:microsoft.com/office/officeart/2005/8/layout/gear1"/>
    <dgm:cxn modelId="{7E23351D-5B3C-FD43-9CA9-1DFA0FCA2C1A}" type="presParOf" srcId="{FD16EBAD-2287-9441-846A-87A93B199F8C}" destId="{3137C8D4-E34A-C24D-A3B9-930BA270F097}" srcOrd="7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103E6F-A99A-4D49-A752-1C9417ED907B}">
      <dsp:nvSpPr>
        <dsp:cNvPr id="0" name=""/>
        <dsp:cNvSpPr/>
      </dsp:nvSpPr>
      <dsp:spPr>
        <a:xfrm>
          <a:off x="2200129" y="1204101"/>
          <a:ext cx="474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4501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24752" y="1247295"/>
        <a:ext cx="25255" cy="5051"/>
      </dsp:txXfrm>
    </dsp:sp>
    <dsp:sp modelId="{61155D31-B775-424C-9323-29E785BB2A84}">
      <dsp:nvSpPr>
        <dsp:cNvPr id="0" name=""/>
        <dsp:cNvSpPr/>
      </dsp:nvSpPr>
      <dsp:spPr>
        <a:xfrm>
          <a:off x="5833" y="590992"/>
          <a:ext cx="2196095" cy="131765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611" tIns="112956" rIns="107611" bIns="11295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Αυθεντικοποίηση &amp; MFA: Μέσω Azure Entra ID και Office 365</a:t>
          </a:r>
          <a:endParaRPr lang="en-US" sz="1400" kern="1200"/>
        </a:p>
      </dsp:txBody>
      <dsp:txXfrm>
        <a:off x="5833" y="590992"/>
        <a:ext cx="2196095" cy="1317657"/>
      </dsp:txXfrm>
    </dsp:sp>
    <dsp:sp modelId="{4674818A-B3F0-8244-A864-984A37AA6CB1}">
      <dsp:nvSpPr>
        <dsp:cNvPr id="0" name=""/>
        <dsp:cNvSpPr/>
      </dsp:nvSpPr>
      <dsp:spPr>
        <a:xfrm>
          <a:off x="4901326" y="1204101"/>
          <a:ext cx="474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4501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25950" y="1247295"/>
        <a:ext cx="25255" cy="5051"/>
      </dsp:txXfrm>
    </dsp:sp>
    <dsp:sp modelId="{382A0525-54F2-1C47-A6BC-42B3334F35C2}">
      <dsp:nvSpPr>
        <dsp:cNvPr id="0" name=""/>
        <dsp:cNvSpPr/>
      </dsp:nvSpPr>
      <dsp:spPr>
        <a:xfrm>
          <a:off x="2707031" y="590992"/>
          <a:ext cx="2196095" cy="131765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611" tIns="112956" rIns="107611" bIns="11295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Web App &amp; API: Φιλοξενία ASP.NET Core site (~1000 επισκέπτες/ημέρα) και δημόσιου API (~5000 αιτήματα/ημέρα)</a:t>
          </a:r>
          <a:endParaRPr lang="en-US" sz="1400" kern="1200"/>
        </a:p>
      </dsp:txBody>
      <dsp:txXfrm>
        <a:off x="2707031" y="590992"/>
        <a:ext cx="2196095" cy="1317657"/>
      </dsp:txXfrm>
    </dsp:sp>
    <dsp:sp modelId="{BE1EED9A-63C3-6847-9F55-8F3120C1F333}">
      <dsp:nvSpPr>
        <dsp:cNvPr id="0" name=""/>
        <dsp:cNvSpPr/>
      </dsp:nvSpPr>
      <dsp:spPr>
        <a:xfrm>
          <a:off x="1103881" y="1906849"/>
          <a:ext cx="5402394" cy="474501"/>
        </a:xfrm>
        <a:custGeom>
          <a:avLst/>
          <a:gdLst/>
          <a:ahLst/>
          <a:cxnLst/>
          <a:rect l="0" t="0" r="0" b="0"/>
          <a:pathLst>
            <a:path>
              <a:moveTo>
                <a:pt x="5402394" y="0"/>
              </a:moveTo>
              <a:lnTo>
                <a:pt x="5402394" y="254350"/>
              </a:lnTo>
              <a:lnTo>
                <a:pt x="0" y="254350"/>
              </a:lnTo>
              <a:lnTo>
                <a:pt x="0" y="474501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69430" y="2141575"/>
        <a:ext cx="271297" cy="5051"/>
      </dsp:txXfrm>
    </dsp:sp>
    <dsp:sp modelId="{0B0E06DF-15C0-C642-983C-61DA1117CF7B}">
      <dsp:nvSpPr>
        <dsp:cNvPr id="0" name=""/>
        <dsp:cNvSpPr/>
      </dsp:nvSpPr>
      <dsp:spPr>
        <a:xfrm>
          <a:off x="5408228" y="590992"/>
          <a:ext cx="2196095" cy="131765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611" tIns="112956" rIns="107611" bIns="11295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Αποθήκευση Δεδομένων:</a:t>
          </a:r>
          <a:endParaRPr lang="en-US" sz="1400" kern="1200"/>
        </a:p>
      </dsp:txBody>
      <dsp:txXfrm>
        <a:off x="5408228" y="590992"/>
        <a:ext cx="2196095" cy="1317657"/>
      </dsp:txXfrm>
    </dsp:sp>
    <dsp:sp modelId="{C25B0F05-D5B0-204F-B46A-A92DA4F0CDC3}">
      <dsp:nvSpPr>
        <dsp:cNvPr id="0" name=""/>
        <dsp:cNvSpPr/>
      </dsp:nvSpPr>
      <dsp:spPr>
        <a:xfrm>
          <a:off x="2200129" y="3026860"/>
          <a:ext cx="474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4501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24752" y="3070054"/>
        <a:ext cx="25255" cy="5051"/>
      </dsp:txXfrm>
    </dsp:sp>
    <dsp:sp modelId="{74FCD6F4-393C-DB4D-AC0E-8DFDD073A4F5}">
      <dsp:nvSpPr>
        <dsp:cNvPr id="0" name=""/>
        <dsp:cNvSpPr/>
      </dsp:nvSpPr>
      <dsp:spPr>
        <a:xfrm>
          <a:off x="5833" y="2413751"/>
          <a:ext cx="2196095" cy="131765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611" tIns="112956" rIns="107611" bIns="11295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Δομημένα: Azure SQL ή Cosmos DB</a:t>
          </a:r>
          <a:endParaRPr lang="en-US" sz="1400" kern="1200"/>
        </a:p>
      </dsp:txBody>
      <dsp:txXfrm>
        <a:off x="5833" y="2413751"/>
        <a:ext cx="2196095" cy="1317657"/>
      </dsp:txXfrm>
    </dsp:sp>
    <dsp:sp modelId="{A6337EA2-FADB-1241-B637-563739BE2F01}">
      <dsp:nvSpPr>
        <dsp:cNvPr id="0" name=""/>
        <dsp:cNvSpPr/>
      </dsp:nvSpPr>
      <dsp:spPr>
        <a:xfrm>
          <a:off x="4901326" y="3026860"/>
          <a:ext cx="474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4501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25950" y="3070054"/>
        <a:ext cx="25255" cy="5051"/>
      </dsp:txXfrm>
    </dsp:sp>
    <dsp:sp modelId="{55078F96-8B95-6F4E-836D-D16687228574}">
      <dsp:nvSpPr>
        <dsp:cNvPr id="0" name=""/>
        <dsp:cNvSpPr/>
      </dsp:nvSpPr>
      <dsp:spPr>
        <a:xfrm>
          <a:off x="2707031" y="2413751"/>
          <a:ext cx="2196095" cy="131765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611" tIns="112956" rIns="107611" bIns="11295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Αδόμητα: Blob Storage για έγγραφα, εικόνες, video (~250GB)</a:t>
          </a:r>
          <a:endParaRPr lang="en-US" sz="1400" kern="1200"/>
        </a:p>
      </dsp:txBody>
      <dsp:txXfrm>
        <a:off x="2707031" y="2413751"/>
        <a:ext cx="2196095" cy="1317657"/>
      </dsp:txXfrm>
    </dsp:sp>
    <dsp:sp modelId="{212187F3-40A8-EA46-9F3E-4D2C9CBEAECE}">
      <dsp:nvSpPr>
        <dsp:cNvPr id="0" name=""/>
        <dsp:cNvSpPr/>
      </dsp:nvSpPr>
      <dsp:spPr>
        <a:xfrm>
          <a:off x="1103881" y="3729609"/>
          <a:ext cx="5402394" cy="474501"/>
        </a:xfrm>
        <a:custGeom>
          <a:avLst/>
          <a:gdLst/>
          <a:ahLst/>
          <a:cxnLst/>
          <a:rect l="0" t="0" r="0" b="0"/>
          <a:pathLst>
            <a:path>
              <a:moveTo>
                <a:pt x="5402394" y="0"/>
              </a:moveTo>
              <a:lnTo>
                <a:pt x="5402394" y="254350"/>
              </a:lnTo>
              <a:lnTo>
                <a:pt x="0" y="254350"/>
              </a:lnTo>
              <a:lnTo>
                <a:pt x="0" y="474501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69430" y="3964334"/>
        <a:ext cx="271297" cy="5051"/>
      </dsp:txXfrm>
    </dsp:sp>
    <dsp:sp modelId="{70796499-7A37-5C4F-86EC-C05866946B7D}">
      <dsp:nvSpPr>
        <dsp:cNvPr id="0" name=""/>
        <dsp:cNvSpPr/>
      </dsp:nvSpPr>
      <dsp:spPr>
        <a:xfrm>
          <a:off x="5408228" y="2413751"/>
          <a:ext cx="2196095" cy="131765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611" tIns="112956" rIns="107611" bIns="11295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Serverless Υπηρεσίες: Stateless λειτουργίες με Azure Functions</a:t>
          </a:r>
          <a:endParaRPr lang="en-US" sz="1400" kern="1200"/>
        </a:p>
      </dsp:txBody>
      <dsp:txXfrm>
        <a:off x="5408228" y="2413751"/>
        <a:ext cx="2196095" cy="1317657"/>
      </dsp:txXfrm>
    </dsp:sp>
    <dsp:sp modelId="{87FFDA52-F81B-E94E-900B-DC4541455CCB}">
      <dsp:nvSpPr>
        <dsp:cNvPr id="0" name=""/>
        <dsp:cNvSpPr/>
      </dsp:nvSpPr>
      <dsp:spPr>
        <a:xfrm>
          <a:off x="2200129" y="4849619"/>
          <a:ext cx="474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4501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24752" y="4892814"/>
        <a:ext cx="25255" cy="5051"/>
      </dsp:txXfrm>
    </dsp:sp>
    <dsp:sp modelId="{7CF1AF0E-620A-4B40-8DDB-AB1A27927CD1}">
      <dsp:nvSpPr>
        <dsp:cNvPr id="0" name=""/>
        <dsp:cNvSpPr/>
      </dsp:nvSpPr>
      <dsp:spPr>
        <a:xfrm>
          <a:off x="5833" y="4236511"/>
          <a:ext cx="2196095" cy="131765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611" tIns="112956" rIns="107611" bIns="11295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Monitoring: Azure Monitor, Application Insights, Log Analytics</a:t>
          </a:r>
          <a:endParaRPr lang="en-US" sz="1400" kern="1200"/>
        </a:p>
      </dsp:txBody>
      <dsp:txXfrm>
        <a:off x="5833" y="4236511"/>
        <a:ext cx="2196095" cy="1317657"/>
      </dsp:txXfrm>
    </dsp:sp>
    <dsp:sp modelId="{4ADB2FD6-3B4E-1F44-82F4-F9D199744B43}">
      <dsp:nvSpPr>
        <dsp:cNvPr id="0" name=""/>
        <dsp:cNvSpPr/>
      </dsp:nvSpPr>
      <dsp:spPr>
        <a:xfrm>
          <a:off x="4901326" y="4849619"/>
          <a:ext cx="474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74501" y="45720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25950" y="4892814"/>
        <a:ext cx="25255" cy="5051"/>
      </dsp:txXfrm>
    </dsp:sp>
    <dsp:sp modelId="{7D8278DB-947B-6D46-9369-FB1FC8E34CD0}">
      <dsp:nvSpPr>
        <dsp:cNvPr id="0" name=""/>
        <dsp:cNvSpPr/>
      </dsp:nvSpPr>
      <dsp:spPr>
        <a:xfrm>
          <a:off x="2707031" y="4236511"/>
          <a:ext cx="2196095" cy="131765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611" tIns="112956" rIns="107611" bIns="11295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Συμμόρφωση: Logging για τουλάχιστον 90 ημέρες, αποθήκευση 5TB+ για αρχειοθέτηση</a:t>
          </a:r>
          <a:endParaRPr lang="en-US" sz="1400" kern="1200"/>
        </a:p>
      </dsp:txBody>
      <dsp:txXfrm>
        <a:off x="2707031" y="4236511"/>
        <a:ext cx="2196095" cy="1317657"/>
      </dsp:txXfrm>
    </dsp:sp>
    <dsp:sp modelId="{8971C88D-BA1B-FD47-B58D-E29827D34AA3}">
      <dsp:nvSpPr>
        <dsp:cNvPr id="0" name=""/>
        <dsp:cNvSpPr/>
      </dsp:nvSpPr>
      <dsp:spPr>
        <a:xfrm>
          <a:off x="5408228" y="4236511"/>
          <a:ext cx="2196095" cy="131765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611" tIns="112956" rIns="107611" bIns="11295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400" kern="1200"/>
            <a:t>Διαχωρισμός Κόστους: Παρακολούθηση χρεώσεων ανά χρήση</a:t>
          </a:r>
          <a:endParaRPr lang="en-US" sz="1400" kern="1200"/>
        </a:p>
      </dsp:txBody>
      <dsp:txXfrm>
        <a:off x="5408228" y="4236511"/>
        <a:ext cx="2196095" cy="13176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3BF507-0683-DD44-82E7-A25DB5669656}">
      <dsp:nvSpPr>
        <dsp:cNvPr id="0" name=""/>
        <dsp:cNvSpPr/>
      </dsp:nvSpPr>
      <dsp:spPr>
        <a:xfrm>
          <a:off x="5067882" y="1152265"/>
          <a:ext cx="1476131" cy="1476312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99ABCE67-92B4-6245-A747-0935B392D7D9}">
      <dsp:nvSpPr>
        <dsp:cNvPr id="0" name=""/>
        <dsp:cNvSpPr/>
      </dsp:nvSpPr>
      <dsp:spPr>
        <a:xfrm>
          <a:off x="4960247" y="0"/>
          <a:ext cx="1691400" cy="90515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 err="1"/>
            <a:t>Azure</a:t>
          </a:r>
          <a:r>
            <a:rPr lang="el-GR" sz="1500" kern="1200"/>
            <a:t> </a:t>
          </a:r>
          <a:r>
            <a:rPr lang="el-GR" sz="1500" kern="1200" err="1"/>
            <a:t>Entra</a:t>
          </a:r>
          <a:r>
            <a:rPr lang="el-GR" sz="1500" kern="1200"/>
            <a:t> ID  για διαχείριση ταυτότητας και πρόσβασης</a:t>
          </a:r>
          <a:endParaRPr lang="en-US" sz="1500" kern="1200"/>
        </a:p>
      </dsp:txBody>
      <dsp:txXfrm>
        <a:off x="4960247" y="0"/>
        <a:ext cx="1691400" cy="905157"/>
      </dsp:txXfrm>
    </dsp:sp>
    <dsp:sp modelId="{7B5E5350-669D-A948-859F-1A09E5C8B72E}">
      <dsp:nvSpPr>
        <dsp:cNvPr id="0" name=""/>
        <dsp:cNvSpPr/>
      </dsp:nvSpPr>
      <dsp:spPr>
        <a:xfrm>
          <a:off x="5500880" y="1360452"/>
          <a:ext cx="1476131" cy="1476312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6F27955-572B-1C4D-ACA8-8E6F67BFF319}">
      <dsp:nvSpPr>
        <dsp:cNvPr id="0" name=""/>
        <dsp:cNvSpPr/>
      </dsp:nvSpPr>
      <dsp:spPr>
        <a:xfrm>
          <a:off x="7159068" y="859899"/>
          <a:ext cx="1599142" cy="99567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 dirty="0" err="1"/>
            <a:t>Azure</a:t>
          </a:r>
          <a:r>
            <a:rPr lang="el-GR" sz="1500" kern="1200" dirty="0"/>
            <a:t> </a:t>
          </a:r>
          <a:r>
            <a:rPr lang="el-GR" sz="1500" kern="1200" dirty="0" err="1"/>
            <a:t>App</a:t>
          </a:r>
          <a:r>
            <a:rPr lang="el-GR" sz="1500" kern="1200" dirty="0"/>
            <a:t> </a:t>
          </a:r>
          <a:r>
            <a:rPr lang="el-GR" sz="1500" kern="1200" dirty="0" err="1"/>
            <a:t>Service</a:t>
          </a:r>
          <a:r>
            <a:rPr lang="el-GR" sz="1500" kern="1200" dirty="0"/>
            <a:t> για φιλοξενία του ASP.NET </a:t>
          </a:r>
          <a:r>
            <a:rPr lang="el-GR" sz="1500" kern="1200" dirty="0" err="1"/>
            <a:t>Core</a:t>
          </a:r>
          <a:r>
            <a:rPr lang="el-GR" sz="1500" kern="1200" dirty="0"/>
            <a:t> </a:t>
          </a:r>
          <a:r>
            <a:rPr lang="el-GR" sz="1500" kern="1200" dirty="0" err="1"/>
            <a:t>website</a:t>
          </a:r>
          <a:endParaRPr lang="en-US" sz="1500" kern="1200" dirty="0"/>
        </a:p>
      </dsp:txBody>
      <dsp:txXfrm>
        <a:off x="7159068" y="859899"/>
        <a:ext cx="1599142" cy="995673"/>
      </dsp:txXfrm>
    </dsp:sp>
    <dsp:sp modelId="{33BAC123-DE51-C640-BAD3-0B9E1D3E079C}">
      <dsp:nvSpPr>
        <dsp:cNvPr id="0" name=""/>
        <dsp:cNvSpPr/>
      </dsp:nvSpPr>
      <dsp:spPr>
        <a:xfrm>
          <a:off x="5607285" y="1828871"/>
          <a:ext cx="1476131" cy="1476312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B3341E2E-A302-5B46-A656-20038DD8896E}">
      <dsp:nvSpPr>
        <dsp:cNvPr id="0" name=""/>
        <dsp:cNvSpPr/>
      </dsp:nvSpPr>
      <dsp:spPr>
        <a:xfrm>
          <a:off x="7312832" y="2127120"/>
          <a:ext cx="1568389" cy="106356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/>
            <a:t>Azure API Management ή Azure Functions για δημόσια API endpoints</a:t>
          </a:r>
          <a:endParaRPr lang="en-US" sz="1500" kern="1200"/>
        </a:p>
      </dsp:txBody>
      <dsp:txXfrm>
        <a:off x="7312832" y="2127120"/>
        <a:ext cx="1568389" cy="1063560"/>
      </dsp:txXfrm>
    </dsp:sp>
    <dsp:sp modelId="{ADA9AAE7-232C-A34B-875C-91F6E7BB50EE}">
      <dsp:nvSpPr>
        <dsp:cNvPr id="0" name=""/>
        <dsp:cNvSpPr/>
      </dsp:nvSpPr>
      <dsp:spPr>
        <a:xfrm>
          <a:off x="5307753" y="2204511"/>
          <a:ext cx="1476131" cy="1476312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929EC95F-D701-BA42-B475-51A75DAED190}">
      <dsp:nvSpPr>
        <dsp:cNvPr id="0" name=""/>
        <dsp:cNvSpPr/>
      </dsp:nvSpPr>
      <dsp:spPr>
        <a:xfrm>
          <a:off x="6636271" y="3552744"/>
          <a:ext cx="1691400" cy="973044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/>
            <a:t>Azure SQL Database για δομημένα δεδομένα</a:t>
          </a:r>
          <a:endParaRPr lang="en-US" sz="1500" kern="1200"/>
        </a:p>
      </dsp:txBody>
      <dsp:txXfrm>
        <a:off x="6636271" y="3552744"/>
        <a:ext cx="1691400" cy="973044"/>
      </dsp:txXfrm>
    </dsp:sp>
    <dsp:sp modelId="{588349BF-F809-6D45-9A8D-BC23B66E0584}">
      <dsp:nvSpPr>
        <dsp:cNvPr id="0" name=""/>
        <dsp:cNvSpPr/>
      </dsp:nvSpPr>
      <dsp:spPr>
        <a:xfrm>
          <a:off x="4828010" y="2204511"/>
          <a:ext cx="1476131" cy="1476312"/>
        </a:xfrm>
        <a:prstGeom prst="ellipse">
          <a:avLst/>
        </a:prstGeom>
        <a:solidFill>
          <a:schemeClr val="accent6">
            <a:alpha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8815DEEE-1AAA-684D-BFBA-CAD85A7C7026}">
      <dsp:nvSpPr>
        <dsp:cNvPr id="0" name=""/>
        <dsp:cNvSpPr/>
      </dsp:nvSpPr>
      <dsp:spPr>
        <a:xfrm>
          <a:off x="3284223" y="3552744"/>
          <a:ext cx="1691400" cy="973044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/>
            <a:t>Azure Blob Storage για εικόνες, έγγραφα, videos και αρχεία καταγραφής</a:t>
          </a:r>
          <a:endParaRPr lang="en-US" sz="1500" kern="1200"/>
        </a:p>
      </dsp:txBody>
      <dsp:txXfrm>
        <a:off x="3284223" y="3552744"/>
        <a:ext cx="1691400" cy="973044"/>
      </dsp:txXfrm>
    </dsp:sp>
    <dsp:sp modelId="{14AC0BD8-622B-7442-9D00-FC9A989B7A3B}">
      <dsp:nvSpPr>
        <dsp:cNvPr id="0" name=""/>
        <dsp:cNvSpPr/>
      </dsp:nvSpPr>
      <dsp:spPr>
        <a:xfrm>
          <a:off x="4528479" y="1828871"/>
          <a:ext cx="1476131" cy="1476312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04BCACB-2579-3D46-A850-EE90799B3AE9}">
      <dsp:nvSpPr>
        <dsp:cNvPr id="0" name=""/>
        <dsp:cNvSpPr/>
      </dsp:nvSpPr>
      <dsp:spPr>
        <a:xfrm>
          <a:off x="2730674" y="2127120"/>
          <a:ext cx="1568389" cy="106356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/>
            <a:t>Azure Virtual Network (VNet) με υποδίκτυα για απομόνωση υπηρεσιών</a:t>
          </a:r>
          <a:endParaRPr lang="en-US" sz="1500" kern="1200"/>
        </a:p>
      </dsp:txBody>
      <dsp:txXfrm>
        <a:off x="2730674" y="2127120"/>
        <a:ext cx="1568389" cy="1063560"/>
      </dsp:txXfrm>
    </dsp:sp>
    <dsp:sp modelId="{174A4FE4-D1D4-0442-85E4-6CCEC15BE9D2}">
      <dsp:nvSpPr>
        <dsp:cNvPr id="0" name=""/>
        <dsp:cNvSpPr/>
      </dsp:nvSpPr>
      <dsp:spPr>
        <a:xfrm>
          <a:off x="4634883" y="1360452"/>
          <a:ext cx="1476131" cy="1476312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5CA816E-9700-6F4C-A8BD-21C0BFE01D82}">
      <dsp:nvSpPr>
        <dsp:cNvPr id="0" name=""/>
        <dsp:cNvSpPr/>
      </dsp:nvSpPr>
      <dsp:spPr>
        <a:xfrm>
          <a:off x="2853685" y="859899"/>
          <a:ext cx="1599142" cy="99567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/>
            <a:t>Network Security Groups (NSGs) και Azure Firewall για έλεγχο κυκλοφορίας</a:t>
          </a:r>
          <a:endParaRPr lang="en-US" sz="1500" kern="1200"/>
        </a:p>
      </dsp:txBody>
      <dsp:txXfrm>
        <a:off x="2853685" y="859899"/>
        <a:ext cx="1599142" cy="9956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11FEDA-1FBE-D84F-BA44-4AAD291E0583}">
      <dsp:nvSpPr>
        <dsp:cNvPr id="0" name=""/>
        <dsp:cNvSpPr/>
      </dsp:nvSpPr>
      <dsp:spPr>
        <a:xfrm>
          <a:off x="749463" y="864"/>
          <a:ext cx="1688315" cy="10129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300" kern="1200"/>
            <a:t>Κεντρική διαχείριση ταυτοτήτων χρηστών (</a:t>
          </a:r>
          <a:r>
            <a:rPr lang="en-US" sz="1300" kern="1200"/>
            <a:t>SSO)</a:t>
          </a:r>
        </a:p>
      </dsp:txBody>
      <dsp:txXfrm>
        <a:off x="749463" y="864"/>
        <a:ext cx="1688315" cy="1012989"/>
      </dsp:txXfrm>
    </dsp:sp>
    <dsp:sp modelId="{58577152-55D8-9A44-90B9-C0E7045E54AD}">
      <dsp:nvSpPr>
        <dsp:cNvPr id="0" name=""/>
        <dsp:cNvSpPr/>
      </dsp:nvSpPr>
      <dsp:spPr>
        <a:xfrm>
          <a:off x="2606611" y="864"/>
          <a:ext cx="1688315" cy="101298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300" kern="1200"/>
            <a:t>Υποχρεωτική </a:t>
          </a:r>
          <a:r>
            <a:rPr lang="en-US" sz="1300" b="1" kern="1200"/>
            <a:t>MFA</a:t>
          </a:r>
          <a:r>
            <a:rPr lang="en-US" sz="1300" kern="1200"/>
            <a:t> </a:t>
          </a:r>
          <a:r>
            <a:rPr lang="el-GR" sz="1300" kern="1200"/>
            <a:t>για όλους τους διαχειριστές και εξωτερικούς χρήστες</a:t>
          </a:r>
          <a:endParaRPr lang="en-US" sz="1300" kern="1200"/>
        </a:p>
      </dsp:txBody>
      <dsp:txXfrm>
        <a:off x="2606611" y="864"/>
        <a:ext cx="1688315" cy="1012989"/>
      </dsp:txXfrm>
    </dsp:sp>
    <dsp:sp modelId="{817B4956-0AEC-8047-9A4D-609EA28C0D60}">
      <dsp:nvSpPr>
        <dsp:cNvPr id="0" name=""/>
        <dsp:cNvSpPr/>
      </dsp:nvSpPr>
      <dsp:spPr>
        <a:xfrm>
          <a:off x="4463758" y="864"/>
          <a:ext cx="1688315" cy="101298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Role-Based Access Control (RBAC)</a:t>
          </a:r>
          <a:r>
            <a:rPr lang="en-US" sz="1300" kern="1200"/>
            <a:t> </a:t>
          </a:r>
          <a:r>
            <a:rPr lang="el-GR" sz="1300" kern="1200"/>
            <a:t>για διαβαθμισμένη πρόσβαση βάσει ρόλου</a:t>
          </a:r>
          <a:endParaRPr lang="en-US" sz="1300" kern="1200"/>
        </a:p>
      </dsp:txBody>
      <dsp:txXfrm>
        <a:off x="4463758" y="864"/>
        <a:ext cx="1688315" cy="1012989"/>
      </dsp:txXfrm>
    </dsp:sp>
    <dsp:sp modelId="{22B76FD3-8F92-634B-9D80-F988AFB899B7}">
      <dsp:nvSpPr>
        <dsp:cNvPr id="0" name=""/>
        <dsp:cNvSpPr/>
      </dsp:nvSpPr>
      <dsp:spPr>
        <a:xfrm>
          <a:off x="1678037" y="1182685"/>
          <a:ext cx="1688315" cy="101298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300" kern="1200"/>
            <a:t>Ενοποίηση με </a:t>
          </a:r>
          <a:r>
            <a:rPr lang="en-US" sz="1300" kern="1200"/>
            <a:t>Office 365 </a:t>
          </a:r>
          <a:r>
            <a:rPr lang="el-GR" sz="1300" kern="1200"/>
            <a:t>για </a:t>
          </a:r>
          <a:r>
            <a:rPr lang="en-US" sz="1300" kern="1200"/>
            <a:t>login </a:t>
          </a:r>
          <a:r>
            <a:rPr lang="el-GR" sz="1300" kern="1200"/>
            <a:t>στα εταιρικά </a:t>
          </a:r>
          <a:r>
            <a:rPr lang="en-US" sz="1300" kern="1200"/>
            <a:t>laptops</a:t>
          </a:r>
        </a:p>
      </dsp:txBody>
      <dsp:txXfrm>
        <a:off x="1678037" y="1182685"/>
        <a:ext cx="1688315" cy="1012989"/>
      </dsp:txXfrm>
    </dsp:sp>
    <dsp:sp modelId="{3D131496-AD54-3E48-87D5-85B77CD19AD4}">
      <dsp:nvSpPr>
        <dsp:cNvPr id="0" name=""/>
        <dsp:cNvSpPr/>
      </dsp:nvSpPr>
      <dsp:spPr>
        <a:xfrm>
          <a:off x="3535184" y="1182685"/>
          <a:ext cx="1688315" cy="101298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300" kern="1200"/>
            <a:t>Συμμόρφωση με κανονισμούς ασφαλείας (</a:t>
          </a:r>
          <a:r>
            <a:rPr lang="en-US" sz="1300" kern="1200"/>
            <a:t>least privilege principle)</a:t>
          </a:r>
        </a:p>
      </dsp:txBody>
      <dsp:txXfrm>
        <a:off x="3535184" y="1182685"/>
        <a:ext cx="1688315" cy="101298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927DAB-D0E4-F14F-B65C-7C7051719236}">
      <dsp:nvSpPr>
        <dsp:cNvPr id="0" name=""/>
        <dsp:cNvSpPr/>
      </dsp:nvSpPr>
      <dsp:spPr>
        <a:xfrm>
          <a:off x="6030234" y="386714"/>
          <a:ext cx="5436649" cy="5436649"/>
        </a:xfrm>
        <a:prstGeom prst="pie">
          <a:avLst>
            <a:gd name="adj1" fmla="val 16200000"/>
            <a:gd name="adj2" fmla="val 2052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/>
            <a:t>Φιλοξενία του website μέσω Azure App Service (PaaS)</a:t>
          </a:r>
          <a:endParaRPr lang="en-US" sz="1500" kern="1200"/>
        </a:p>
      </dsp:txBody>
      <dsp:txXfrm>
        <a:off x="8817164" y="1198975"/>
        <a:ext cx="1844577" cy="1262079"/>
      </dsp:txXfrm>
    </dsp:sp>
    <dsp:sp modelId="{B8EC9E91-C1CC-EA4D-9AF8-C8F5AA49A29E}">
      <dsp:nvSpPr>
        <dsp:cNvPr id="0" name=""/>
        <dsp:cNvSpPr/>
      </dsp:nvSpPr>
      <dsp:spPr>
        <a:xfrm>
          <a:off x="5839951" y="648838"/>
          <a:ext cx="5436649" cy="5436649"/>
        </a:xfrm>
        <a:prstGeom prst="pie">
          <a:avLst>
            <a:gd name="adj1" fmla="val 20520000"/>
            <a:gd name="adj2" fmla="val 324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/>
            <a:t>Ανάπτυξη με ASP.NET Core, με αυτόματη υποστήριξη για scaling</a:t>
          </a:r>
          <a:endParaRPr lang="en-US" sz="1500" kern="1200"/>
        </a:p>
      </dsp:txBody>
      <dsp:txXfrm>
        <a:off x="9393190" y="3108275"/>
        <a:ext cx="1618050" cy="1365634"/>
      </dsp:txXfrm>
    </dsp:sp>
    <dsp:sp modelId="{79E512F7-04DD-D840-910B-70866FCEDCBC}">
      <dsp:nvSpPr>
        <dsp:cNvPr id="0" name=""/>
        <dsp:cNvSpPr/>
      </dsp:nvSpPr>
      <dsp:spPr>
        <a:xfrm>
          <a:off x="5839951" y="648838"/>
          <a:ext cx="5436649" cy="5436649"/>
        </a:xfrm>
        <a:prstGeom prst="pie">
          <a:avLst>
            <a:gd name="adj1" fmla="val 3240000"/>
            <a:gd name="adj2" fmla="val 756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/>
            <a:t>Υποστήριξη HTTPS, custom domain names και SSL certificates</a:t>
          </a:r>
          <a:endParaRPr lang="en-US" sz="1500" kern="1200"/>
        </a:p>
      </dsp:txBody>
      <dsp:txXfrm>
        <a:off x="7587446" y="4726325"/>
        <a:ext cx="1941660" cy="1164996"/>
      </dsp:txXfrm>
    </dsp:sp>
    <dsp:sp modelId="{53BF8053-B2D9-5D46-83A6-3BA64A81D02E}">
      <dsp:nvSpPr>
        <dsp:cNvPr id="0" name=""/>
        <dsp:cNvSpPr/>
      </dsp:nvSpPr>
      <dsp:spPr>
        <a:xfrm>
          <a:off x="5839951" y="648838"/>
          <a:ext cx="5436649" cy="5436649"/>
        </a:xfrm>
        <a:prstGeom prst="pie">
          <a:avLst>
            <a:gd name="adj1" fmla="val 7560000"/>
            <a:gd name="adj2" fmla="val 1188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/>
            <a:t>Auto-</a:t>
          </a:r>
          <a:r>
            <a:rPr lang="el-GR" sz="1500" kern="1200" err="1"/>
            <a:t>scaling</a:t>
          </a:r>
          <a:r>
            <a:rPr lang="el-GR" sz="1500" kern="1200"/>
            <a:t> με βάση το </a:t>
          </a:r>
          <a:r>
            <a:rPr lang="el-GR" sz="1500" kern="1200" err="1"/>
            <a:t>traffic</a:t>
          </a:r>
          <a:r>
            <a:rPr lang="el-GR" sz="1500" kern="1200"/>
            <a:t> (~1000 επισκέπτες/ημέρα)</a:t>
          </a:r>
          <a:endParaRPr lang="en-US" sz="1500" kern="1200"/>
        </a:p>
      </dsp:txBody>
      <dsp:txXfrm>
        <a:off x="6098839" y="3108275"/>
        <a:ext cx="1618050" cy="1365634"/>
      </dsp:txXfrm>
    </dsp:sp>
    <dsp:sp modelId="{C093982C-5992-1B41-A5E7-1B586F488191}">
      <dsp:nvSpPr>
        <dsp:cNvPr id="0" name=""/>
        <dsp:cNvSpPr/>
      </dsp:nvSpPr>
      <dsp:spPr>
        <a:xfrm>
          <a:off x="5839951" y="648838"/>
          <a:ext cx="5436649" cy="5436649"/>
        </a:xfrm>
        <a:prstGeom prst="pie">
          <a:avLst>
            <a:gd name="adj1" fmla="val 11880000"/>
            <a:gd name="adj2" fmla="val 1620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500" kern="1200"/>
            <a:t>Ενσωμάτωση με Application Insights για παρακολούθηση και debugging</a:t>
          </a:r>
          <a:endParaRPr lang="en-US" sz="1500" kern="1200"/>
        </a:p>
      </dsp:txBody>
      <dsp:txXfrm>
        <a:off x="6632796" y="1477280"/>
        <a:ext cx="1844577" cy="126207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A0FAE0-EF12-42D5-B66E-D89D5AFA1B50}">
      <dsp:nvSpPr>
        <dsp:cNvPr id="0" name=""/>
        <dsp:cNvSpPr/>
      </dsp:nvSpPr>
      <dsp:spPr>
        <a:xfrm>
          <a:off x="3094939" y="748729"/>
          <a:ext cx="5782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78257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68846" y="791405"/>
        <a:ext cx="30442" cy="6088"/>
      </dsp:txXfrm>
    </dsp:sp>
    <dsp:sp modelId="{E96B7CF4-EBD4-499D-A14F-64DFBE5BBC18}">
      <dsp:nvSpPr>
        <dsp:cNvPr id="0" name=""/>
        <dsp:cNvSpPr/>
      </dsp:nvSpPr>
      <dsp:spPr>
        <a:xfrm>
          <a:off x="449533" y="287"/>
          <a:ext cx="2647205" cy="158832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715" tIns="136159" rIns="129715" bIns="136159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000" b="0" i="0" kern="1200" baseline="0"/>
            <a:t>Φιλοξενία δημόσιου </a:t>
          </a:r>
          <a:r>
            <a:rPr lang="el-GR" sz="2000" b="1" i="0" kern="1200" baseline="0"/>
            <a:t>REST API</a:t>
          </a:r>
          <a:r>
            <a:rPr lang="el-GR" sz="2000" b="0" i="0" kern="1200" baseline="0"/>
            <a:t> σε </a:t>
          </a:r>
          <a:r>
            <a:rPr lang="el-GR" sz="2000" b="0" i="0" kern="1200" baseline="0" err="1"/>
            <a:t>Azure</a:t>
          </a:r>
          <a:r>
            <a:rPr lang="el-GR" sz="2000" b="0" i="0" kern="1200" baseline="0"/>
            <a:t> </a:t>
          </a:r>
          <a:r>
            <a:rPr lang="el-GR" sz="2000" b="0" i="0" kern="1200" baseline="0" err="1"/>
            <a:t>App</a:t>
          </a:r>
          <a:r>
            <a:rPr lang="el-GR" sz="2000" b="0" i="0" kern="1200" baseline="0"/>
            <a:t> </a:t>
          </a:r>
          <a:r>
            <a:rPr lang="el-GR" sz="2000" b="0" i="0" kern="1200" baseline="0" err="1"/>
            <a:t>Service</a:t>
          </a:r>
          <a:r>
            <a:rPr lang="el-GR" sz="2000" b="0" i="0" kern="1200" baseline="0"/>
            <a:t> ή </a:t>
          </a:r>
          <a:r>
            <a:rPr lang="el-GR" sz="2000" b="0" i="0" kern="1200" baseline="0" err="1"/>
            <a:t>Azure</a:t>
          </a:r>
          <a:r>
            <a:rPr lang="el-GR" sz="2000" b="0" i="0" kern="1200" baseline="0"/>
            <a:t> API </a:t>
          </a:r>
          <a:r>
            <a:rPr lang="el-GR" sz="2000" b="0" i="0" kern="1200" baseline="0" err="1"/>
            <a:t>Management</a:t>
          </a:r>
          <a:endParaRPr lang="en-US" sz="2000" kern="1200"/>
        </a:p>
      </dsp:txBody>
      <dsp:txXfrm>
        <a:off x="449533" y="287"/>
        <a:ext cx="2647205" cy="1588323"/>
      </dsp:txXfrm>
    </dsp:sp>
    <dsp:sp modelId="{18F8E537-6006-41D3-B441-15A485D1BBF2}">
      <dsp:nvSpPr>
        <dsp:cNvPr id="0" name=""/>
        <dsp:cNvSpPr/>
      </dsp:nvSpPr>
      <dsp:spPr>
        <a:xfrm>
          <a:off x="6351002" y="748729"/>
          <a:ext cx="5782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78257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624910" y="791405"/>
        <a:ext cx="30442" cy="6088"/>
      </dsp:txXfrm>
    </dsp:sp>
    <dsp:sp modelId="{E8FF73F2-79C5-4E54-9D9B-335391D5A199}">
      <dsp:nvSpPr>
        <dsp:cNvPr id="0" name=""/>
        <dsp:cNvSpPr/>
      </dsp:nvSpPr>
      <dsp:spPr>
        <a:xfrm>
          <a:off x="3705597" y="287"/>
          <a:ext cx="2647205" cy="158832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715" tIns="136159" rIns="129715" bIns="136159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000" b="0" i="0" kern="1200" baseline="0"/>
            <a:t>Υποστήριξη </a:t>
          </a:r>
          <a:r>
            <a:rPr lang="el-GR" sz="2000" b="1" i="0" kern="1200" baseline="0"/>
            <a:t>~5000 αιτήσεις/ημέρα</a:t>
          </a:r>
          <a:r>
            <a:rPr lang="el-GR" sz="2000" b="0" i="0" kern="1200" baseline="0"/>
            <a:t>, μέσο μέγεθος 5KB/αίτηση</a:t>
          </a:r>
          <a:endParaRPr lang="en-US" sz="2000" kern="1200"/>
        </a:p>
      </dsp:txBody>
      <dsp:txXfrm>
        <a:off x="3705597" y="287"/>
        <a:ext cx="2647205" cy="1588323"/>
      </dsp:txXfrm>
    </dsp:sp>
    <dsp:sp modelId="{5B5B0FC7-9E53-486D-BE91-0353DCB0658B}">
      <dsp:nvSpPr>
        <dsp:cNvPr id="0" name=""/>
        <dsp:cNvSpPr/>
      </dsp:nvSpPr>
      <dsp:spPr>
        <a:xfrm>
          <a:off x="1773136" y="1586811"/>
          <a:ext cx="6512126" cy="578257"/>
        </a:xfrm>
        <a:custGeom>
          <a:avLst/>
          <a:gdLst/>
          <a:ahLst/>
          <a:cxnLst/>
          <a:rect l="0" t="0" r="0" b="0"/>
          <a:pathLst>
            <a:path>
              <a:moveTo>
                <a:pt x="6512126" y="0"/>
              </a:moveTo>
              <a:lnTo>
                <a:pt x="6512126" y="306228"/>
              </a:lnTo>
              <a:lnTo>
                <a:pt x="0" y="306228"/>
              </a:lnTo>
              <a:lnTo>
                <a:pt x="0" y="578257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865686" y="1872895"/>
        <a:ext cx="327026" cy="6088"/>
      </dsp:txXfrm>
    </dsp:sp>
    <dsp:sp modelId="{53DFC4C6-9598-4813-AA03-D91D75BD9F97}">
      <dsp:nvSpPr>
        <dsp:cNvPr id="0" name=""/>
        <dsp:cNvSpPr/>
      </dsp:nvSpPr>
      <dsp:spPr>
        <a:xfrm>
          <a:off x="6961660" y="287"/>
          <a:ext cx="2647205" cy="158832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715" tIns="136159" rIns="129715" bIns="136159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000" b="0" i="0" kern="1200" baseline="0"/>
            <a:t>Χρήση </a:t>
          </a:r>
          <a:r>
            <a:rPr lang="el-GR" sz="2000" b="1" i="0" kern="1200" baseline="0"/>
            <a:t>Azure Functions</a:t>
          </a:r>
          <a:r>
            <a:rPr lang="el-GR" sz="2000" b="0" i="0" kern="1200" baseline="0"/>
            <a:t> για stateless και background εργασίες (serverless)</a:t>
          </a:r>
          <a:endParaRPr lang="en-US" sz="2000" kern="1200"/>
        </a:p>
      </dsp:txBody>
      <dsp:txXfrm>
        <a:off x="6961660" y="287"/>
        <a:ext cx="2647205" cy="1588323"/>
      </dsp:txXfrm>
    </dsp:sp>
    <dsp:sp modelId="{5ABEC56A-3602-4812-BA48-6FBDE3ED0532}">
      <dsp:nvSpPr>
        <dsp:cNvPr id="0" name=""/>
        <dsp:cNvSpPr/>
      </dsp:nvSpPr>
      <dsp:spPr>
        <a:xfrm>
          <a:off x="3094939" y="2945910"/>
          <a:ext cx="5782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78257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68846" y="2988586"/>
        <a:ext cx="30442" cy="6088"/>
      </dsp:txXfrm>
    </dsp:sp>
    <dsp:sp modelId="{7A86DA05-D1D5-44CA-9917-D52D97AA2B3E}">
      <dsp:nvSpPr>
        <dsp:cNvPr id="0" name=""/>
        <dsp:cNvSpPr/>
      </dsp:nvSpPr>
      <dsp:spPr>
        <a:xfrm>
          <a:off x="449533" y="2197468"/>
          <a:ext cx="2647205" cy="15883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715" tIns="136159" rIns="129715" bIns="136159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000" b="0" i="0" kern="1200" baseline="0"/>
            <a:t>Εύκολη συντήρηση και scaling χωρίς ανάγκη για υποδομή</a:t>
          </a:r>
          <a:endParaRPr lang="en-US" sz="2000" kern="1200"/>
        </a:p>
      </dsp:txBody>
      <dsp:txXfrm>
        <a:off x="449533" y="2197468"/>
        <a:ext cx="2647205" cy="1588323"/>
      </dsp:txXfrm>
    </dsp:sp>
    <dsp:sp modelId="{DA3E5786-F5B8-4C8A-9853-DE2E919F3D28}">
      <dsp:nvSpPr>
        <dsp:cNvPr id="0" name=""/>
        <dsp:cNvSpPr/>
      </dsp:nvSpPr>
      <dsp:spPr>
        <a:xfrm>
          <a:off x="6351002" y="2945910"/>
          <a:ext cx="5782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78257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624910" y="2988586"/>
        <a:ext cx="30442" cy="6088"/>
      </dsp:txXfrm>
    </dsp:sp>
    <dsp:sp modelId="{8AA17713-3476-4DD8-94FD-D8C5FAA34893}">
      <dsp:nvSpPr>
        <dsp:cNvPr id="0" name=""/>
        <dsp:cNvSpPr/>
      </dsp:nvSpPr>
      <dsp:spPr>
        <a:xfrm>
          <a:off x="3705597" y="2197468"/>
          <a:ext cx="2647205" cy="158832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715" tIns="136159" rIns="129715" bIns="136159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000" b="0" i="0" kern="1200" baseline="0"/>
            <a:t>Ασφάλεια μέσω Azure Entra ID / OAuth 2.0 / API keys</a:t>
          </a:r>
          <a:endParaRPr lang="en-US" sz="2000" kern="1200"/>
        </a:p>
      </dsp:txBody>
      <dsp:txXfrm>
        <a:off x="3705597" y="2197468"/>
        <a:ext cx="2647205" cy="1588323"/>
      </dsp:txXfrm>
    </dsp:sp>
    <dsp:sp modelId="{5318C46C-A4AC-44FD-AF6B-B3910CB81434}">
      <dsp:nvSpPr>
        <dsp:cNvPr id="0" name=""/>
        <dsp:cNvSpPr/>
      </dsp:nvSpPr>
      <dsp:spPr>
        <a:xfrm>
          <a:off x="6961660" y="2197468"/>
          <a:ext cx="2647205" cy="158832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715" tIns="136159" rIns="129715" bIns="136159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000" b="0" i="0" kern="1200" baseline="0"/>
            <a:t>Ενοποίηση με Blob Storage για ανάκτηση πολυμέσων</a:t>
          </a:r>
          <a:endParaRPr lang="en-US" sz="2000" kern="1200"/>
        </a:p>
      </dsp:txBody>
      <dsp:txXfrm>
        <a:off x="6961660" y="2197468"/>
        <a:ext cx="2647205" cy="158832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9CE7E0-CA91-4048-89C1-2AE58550D075}">
      <dsp:nvSpPr>
        <dsp:cNvPr id="0" name=""/>
        <dsp:cNvSpPr/>
      </dsp:nvSpPr>
      <dsp:spPr>
        <a:xfrm>
          <a:off x="0" y="170846"/>
          <a:ext cx="6797675" cy="7262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300" b="1" i="0" kern="1200" baseline="0"/>
            <a:t>Δομημένα δεδομένα</a:t>
          </a:r>
          <a:r>
            <a:rPr lang="el-GR" sz="1300" b="0" i="0" kern="1200" baseline="0"/>
            <a:t> σε:</a:t>
          </a:r>
          <a:endParaRPr lang="en-US" sz="1300" kern="1200"/>
        </a:p>
      </dsp:txBody>
      <dsp:txXfrm>
        <a:off x="35451" y="206297"/>
        <a:ext cx="6726773" cy="655323"/>
      </dsp:txXfrm>
    </dsp:sp>
    <dsp:sp modelId="{83D7938E-22B9-4B44-BF6B-B2B90FDD4536}">
      <dsp:nvSpPr>
        <dsp:cNvPr id="0" name=""/>
        <dsp:cNvSpPr/>
      </dsp:nvSpPr>
      <dsp:spPr>
        <a:xfrm>
          <a:off x="0" y="934512"/>
          <a:ext cx="6797675" cy="72622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300" b="1" i="0" kern="1200" baseline="0"/>
            <a:t>Azure SQL Database</a:t>
          </a:r>
          <a:r>
            <a:rPr lang="el-GR" sz="1300" b="0" i="0" kern="1200" baseline="0"/>
            <a:t> ή </a:t>
          </a:r>
          <a:r>
            <a:rPr lang="el-GR" sz="1300" b="1" i="0" kern="1200" baseline="0"/>
            <a:t>Cosmos DB</a:t>
          </a:r>
          <a:br>
            <a:rPr lang="el-GR" sz="1300" b="0" i="0" kern="1200" baseline="0"/>
          </a:br>
          <a:r>
            <a:rPr lang="el-GR" sz="1300" b="0" i="0" kern="1200" baseline="0"/>
            <a:t>→ ~2000 αναγνώσεις &amp; 500 εγγραφές/ημέρα</a:t>
          </a:r>
          <a:endParaRPr lang="en-US" sz="1300" kern="1200"/>
        </a:p>
      </dsp:txBody>
      <dsp:txXfrm>
        <a:off x="35451" y="969963"/>
        <a:ext cx="6726773" cy="655323"/>
      </dsp:txXfrm>
    </dsp:sp>
    <dsp:sp modelId="{7B73E3D2-351E-4556-81DA-7FEA224763B2}">
      <dsp:nvSpPr>
        <dsp:cNvPr id="0" name=""/>
        <dsp:cNvSpPr/>
      </dsp:nvSpPr>
      <dsp:spPr>
        <a:xfrm>
          <a:off x="0" y="1698177"/>
          <a:ext cx="6797675" cy="72622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300" b="1" i="0" kern="1200" baseline="0"/>
            <a:t>Αδόμητα δεδομένα</a:t>
          </a:r>
          <a:r>
            <a:rPr lang="el-GR" sz="1300" b="0" i="0" kern="1200" baseline="0"/>
            <a:t> σε:</a:t>
          </a:r>
          <a:endParaRPr lang="en-US" sz="1300" kern="1200"/>
        </a:p>
      </dsp:txBody>
      <dsp:txXfrm>
        <a:off x="35451" y="1733628"/>
        <a:ext cx="6726773" cy="655323"/>
      </dsp:txXfrm>
    </dsp:sp>
    <dsp:sp modelId="{B1259333-F1A6-47F7-8DE2-99AA7E75B91A}">
      <dsp:nvSpPr>
        <dsp:cNvPr id="0" name=""/>
        <dsp:cNvSpPr/>
      </dsp:nvSpPr>
      <dsp:spPr>
        <a:xfrm>
          <a:off x="0" y="2461843"/>
          <a:ext cx="6797675" cy="72622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300" b="1" i="0" kern="1200" baseline="0"/>
            <a:t>Azure Blob Storage</a:t>
          </a:r>
          <a:r>
            <a:rPr lang="el-GR" sz="1300" b="0" i="0" kern="1200" baseline="0"/>
            <a:t> (εικόνες, έγγραφα, video)</a:t>
          </a:r>
          <a:br>
            <a:rPr lang="el-GR" sz="1300" b="0" i="0" kern="1200" baseline="0"/>
          </a:br>
          <a:r>
            <a:rPr lang="el-GR" sz="1300" b="0" i="0" kern="1200" baseline="0"/>
            <a:t>→ ~250GB συνολικά</a:t>
          </a:r>
          <a:br>
            <a:rPr lang="el-GR" sz="1300" b="0" i="0" kern="1200" baseline="0"/>
          </a:br>
          <a:r>
            <a:rPr lang="el-GR" sz="1300" b="0" i="0" kern="1200" baseline="0"/>
            <a:t>→ ~100.000 αναγνώσεις &amp; 10.000 εγγραφές/μήνα</a:t>
          </a:r>
          <a:endParaRPr lang="en-US" sz="1300" kern="1200"/>
        </a:p>
      </dsp:txBody>
      <dsp:txXfrm>
        <a:off x="35451" y="2497294"/>
        <a:ext cx="6726773" cy="655323"/>
      </dsp:txXfrm>
    </dsp:sp>
    <dsp:sp modelId="{8546F460-96EE-476A-BEA0-F600C1EDDC1E}">
      <dsp:nvSpPr>
        <dsp:cNvPr id="0" name=""/>
        <dsp:cNvSpPr/>
      </dsp:nvSpPr>
      <dsp:spPr>
        <a:xfrm>
          <a:off x="0" y="3225508"/>
          <a:ext cx="6797675" cy="72622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300" b="1" i="0" kern="1200" baseline="0"/>
            <a:t>Αντίγραφα ασφαλείας (backups)</a:t>
          </a:r>
          <a:r>
            <a:rPr lang="el-GR" sz="1300" b="0" i="0" kern="1200" baseline="0"/>
            <a:t> αυτόματα</a:t>
          </a:r>
          <a:endParaRPr lang="en-US" sz="1300" kern="1200"/>
        </a:p>
      </dsp:txBody>
      <dsp:txXfrm>
        <a:off x="35451" y="3260959"/>
        <a:ext cx="6726773" cy="655323"/>
      </dsp:txXfrm>
    </dsp:sp>
    <dsp:sp modelId="{E21BDA58-A39F-479A-A4AF-2103E0387BFA}">
      <dsp:nvSpPr>
        <dsp:cNvPr id="0" name=""/>
        <dsp:cNvSpPr/>
      </dsp:nvSpPr>
      <dsp:spPr>
        <a:xfrm>
          <a:off x="0" y="3989174"/>
          <a:ext cx="6797675" cy="7262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300" b="1" i="0" kern="1200" baseline="0"/>
            <a:t>Κρυπτογράφηση δεδομένων</a:t>
          </a:r>
          <a:r>
            <a:rPr lang="el-GR" sz="1300" b="0" i="0" kern="1200" baseline="0"/>
            <a:t> σε κατάσταση ηρεμίας</a:t>
          </a:r>
          <a:endParaRPr lang="en-US" sz="1300" kern="1200"/>
        </a:p>
      </dsp:txBody>
      <dsp:txXfrm>
        <a:off x="35451" y="4024625"/>
        <a:ext cx="6726773" cy="655323"/>
      </dsp:txXfrm>
    </dsp:sp>
    <dsp:sp modelId="{E5A9F90C-5C9F-4E0D-8DB1-4DF7B9BC16AF}">
      <dsp:nvSpPr>
        <dsp:cNvPr id="0" name=""/>
        <dsp:cNvSpPr/>
      </dsp:nvSpPr>
      <dsp:spPr>
        <a:xfrm>
          <a:off x="0" y="4752839"/>
          <a:ext cx="6797675" cy="72622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300" b="1" i="0" kern="1200" baseline="0"/>
            <a:t>Lifecycle policies</a:t>
          </a:r>
          <a:r>
            <a:rPr lang="el-GR" sz="1300" b="0" i="0" kern="1200" baseline="0"/>
            <a:t> για οικονομική διαχείριση</a:t>
          </a:r>
          <a:endParaRPr lang="en-US" sz="1300" kern="1200"/>
        </a:p>
      </dsp:txBody>
      <dsp:txXfrm>
        <a:off x="35451" y="4788290"/>
        <a:ext cx="6726773" cy="65532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B40D83-81A4-274C-81D4-F15BC6FBA396}">
      <dsp:nvSpPr>
        <dsp:cNvPr id="0" name=""/>
        <dsp:cNvSpPr/>
      </dsp:nvSpPr>
      <dsp:spPr>
        <a:xfrm>
          <a:off x="7063770" y="2568181"/>
          <a:ext cx="4035713" cy="4035713"/>
        </a:xfrm>
        <a:prstGeom prst="gear9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100" kern="1200"/>
            <a:t>Azure Monitor, Application Insights, Log Analytics</a:t>
          </a:r>
          <a:br>
            <a:rPr lang="el-GR" sz="1100" kern="1200"/>
          </a:br>
          <a:r>
            <a:rPr lang="en-US" sz="1100" kern="1200"/>
            <a:t>	</a:t>
          </a:r>
          <a:r>
            <a:rPr lang="el-GR" sz="1100" kern="1200"/>
            <a:t>Παρακολούθηση όλων των cloud πόρων</a:t>
          </a:r>
          <a:br>
            <a:rPr lang="el-GR" sz="1100" kern="1200"/>
          </a:br>
          <a:r>
            <a:rPr lang="en-US" sz="1100" kern="1200"/>
            <a:t>	</a:t>
          </a:r>
          <a:r>
            <a:rPr lang="el-GR" sz="1100" kern="1200"/>
            <a:t>Ορισμός alerts για κρίσιμες ενδείξεις (π.χ. CPU, σφάλματα, DB latency)</a:t>
          </a:r>
          <a:endParaRPr lang="en-US" sz="1100" kern="1200"/>
        </a:p>
      </dsp:txBody>
      <dsp:txXfrm>
        <a:off x="7875128" y="3513528"/>
        <a:ext cx="2412997" cy="2074439"/>
      </dsp:txXfrm>
    </dsp:sp>
    <dsp:sp modelId="{08A19B0C-D916-2B48-A0B7-A6E22715BA76}">
      <dsp:nvSpPr>
        <dsp:cNvPr id="0" name=""/>
        <dsp:cNvSpPr/>
      </dsp:nvSpPr>
      <dsp:spPr>
        <a:xfrm>
          <a:off x="4715718" y="1614285"/>
          <a:ext cx="2935064" cy="2935064"/>
        </a:xfrm>
        <a:prstGeom prst="gear6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100" kern="1200"/>
            <a:t>Καταγραφή συμβάντων (Logs) για συμμόρφωση</a:t>
          </a:r>
          <a:br>
            <a:rPr lang="el-GR" sz="1100" kern="1200"/>
          </a:br>
          <a:r>
            <a:rPr lang="en-US" sz="1100" kern="1200"/>
            <a:t>	</a:t>
          </a:r>
          <a:r>
            <a:rPr lang="el-GR" sz="1100" kern="1200"/>
            <a:t> Αρχεία ~5TB, προσθήκη +50GB/μήνα</a:t>
          </a:r>
          <a:br>
            <a:rPr lang="el-GR" sz="1100" kern="1200"/>
          </a:br>
          <a:r>
            <a:rPr lang="en-US" sz="1100" kern="1200"/>
            <a:t>	</a:t>
          </a:r>
          <a:r>
            <a:rPr lang="el-GR" sz="1100" kern="1200"/>
            <a:t>Αρχειοθέτηση — προσβασιμότητα μόνο σε ειδικές περιπτώσεις</a:t>
          </a:r>
          <a:endParaRPr lang="en-US" sz="1100" kern="1200"/>
        </a:p>
      </dsp:txBody>
      <dsp:txXfrm>
        <a:off x="5454629" y="2357662"/>
        <a:ext cx="1457242" cy="1448310"/>
      </dsp:txXfrm>
    </dsp:sp>
    <dsp:sp modelId="{41ED8155-5D96-624A-AC05-AB9F90EF63B0}">
      <dsp:nvSpPr>
        <dsp:cNvPr id="0" name=""/>
        <dsp:cNvSpPr/>
      </dsp:nvSpPr>
      <dsp:spPr>
        <a:xfrm>
          <a:off x="7363008" y="1821336"/>
          <a:ext cx="4963927" cy="4963927"/>
        </a:xfrm>
        <a:prstGeom prst="circularArrow">
          <a:avLst>
            <a:gd name="adj1" fmla="val 4878"/>
            <a:gd name="adj2" fmla="val 312630"/>
            <a:gd name="adj3" fmla="val 3323143"/>
            <a:gd name="adj4" fmla="val 14991968"/>
            <a:gd name="adj5" fmla="val 5691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37C8D4-E34A-C24D-A3B9-930BA270F097}">
      <dsp:nvSpPr>
        <dsp:cNvPr id="0" name=""/>
        <dsp:cNvSpPr/>
      </dsp:nvSpPr>
      <dsp:spPr>
        <a:xfrm>
          <a:off x="4195924" y="951376"/>
          <a:ext cx="3753213" cy="3753213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93F861-F56E-7C49-B51C-D596F878474D}" type="datetimeFigureOut">
              <a:rPr lang="en-US" smtClean="0"/>
              <a:t>5/2/25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EE4351-7D5F-084D-8495-F5DA594AD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302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6715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768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106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03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071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225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082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735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452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981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44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7F45AC6-C491-4585-A584-9CE2AF7D5500}" type="datetime1">
              <a:rPr lang="en-US" smtClean="0"/>
              <a:t>5/2/25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52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DD85225-4221-4672-B1DE-C34BFFF5F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63F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logo with a hexagon and black text&#10;&#10;AI-generated content may be incorrect.">
            <a:extLst>
              <a:ext uri="{FF2B5EF4-FFF2-40B4-BE49-F238E27FC236}">
                <a16:creationId xmlns:a16="http://schemas.microsoft.com/office/drawing/2014/main" id="{323B4239-F181-72C4-9716-DF0C78264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32" r="1" b="12634"/>
          <a:stretch/>
        </p:blipFill>
        <p:spPr>
          <a:xfrm>
            <a:off x="677333" y="725890"/>
            <a:ext cx="10905066" cy="557106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FB55C46-EDB8-4EC2-AD52-94B111D3A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Αρχική">
            <a:extLst>
              <a:ext uri="{FF2B5EF4-FFF2-40B4-BE49-F238E27FC236}">
                <a16:creationId xmlns:a16="http://schemas.microsoft.com/office/drawing/2014/main" id="{B945D7DC-56C4-D262-F614-E047F7965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769" y="5764947"/>
            <a:ext cx="1577219" cy="43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Εικόνα 4" descr="Εικόνα που περιέχει γραμματοσειρά, γραφικά, λογότυπο, Μπελ ηλεκτρίκ&#10;&#10;Το περιεχόμενο που δημιουργείται από τεχνολογία AI ενδέχεται να είναι εσφαλμένο.">
            <a:extLst>
              <a:ext uri="{FF2B5EF4-FFF2-40B4-BE49-F238E27FC236}">
                <a16:creationId xmlns:a16="http://schemas.microsoft.com/office/drawing/2014/main" id="{645DEF2C-A6B5-BB8E-1AB3-1EB07AF717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290" y="5795334"/>
            <a:ext cx="840786" cy="370642"/>
          </a:xfrm>
          <a:prstGeom prst="rect">
            <a:avLst/>
          </a:prstGeom>
        </p:spPr>
      </p:pic>
      <p:pic>
        <p:nvPicPr>
          <p:cNvPr id="1028" name="Picture 4" descr="Code.Hub – Code.Hub">
            <a:extLst>
              <a:ext uri="{FF2B5EF4-FFF2-40B4-BE49-F238E27FC236}">
                <a16:creationId xmlns:a16="http://schemas.microsoft.com/office/drawing/2014/main" id="{9D2DF209-86B2-677B-CB9C-D717370F80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7" t="39158" r="11565" b="36000"/>
          <a:stretch/>
        </p:blipFill>
        <p:spPr bwMode="auto">
          <a:xfrm>
            <a:off x="3564531" y="5832555"/>
            <a:ext cx="1046941" cy="352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938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E14C2C1-31AE-9291-F72A-7FC88896C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b="1">
                <a:solidFill>
                  <a:srgbClr val="FFFFFF"/>
                </a:solidFill>
                <a:latin typeface="+mn-lt"/>
              </a:rPr>
              <a:t>Monitoring &amp; Logging</a:t>
            </a:r>
            <a:endParaRPr lang="el-GR" sz="3600" b="1">
              <a:solidFill>
                <a:srgbClr val="FFFFFF"/>
              </a:solidFill>
              <a:latin typeface="+mn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F5AB3D3-398B-487F-DD38-414BFE79DD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8837754"/>
              </p:ext>
            </p:extLst>
          </p:nvPr>
        </p:nvGraphicFramePr>
        <p:xfrm>
          <a:off x="-129307" y="-239831"/>
          <a:ext cx="14861307" cy="73376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796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FA4CD5CB-D209-4D70-8CA4-629731C59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1EF2B448-8F16-17CC-E46D-7C6948DA7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b="1">
                <a:solidFill>
                  <a:schemeClr val="tx1">
                    <a:lumMod val="85000"/>
                    <a:lumOff val="15000"/>
                  </a:schemeClr>
                </a:solidFill>
              </a:rPr>
              <a:t>PaaS (Platform as a Service) vs</a:t>
            </a:r>
            <a:br>
              <a:rPr lang="en-US" sz="4100" b="1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4100" b="1">
                <a:solidFill>
                  <a:schemeClr val="tx1">
                    <a:lumMod val="85000"/>
                    <a:lumOff val="15000"/>
                  </a:schemeClr>
                </a:solidFill>
              </a:rPr>
              <a:t> IaaS (Infrastructure as a Service)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C6A2BAE-B461-4B55-8E1F-0722ABDD1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B4C27B90-DF2B-4D00-BA07-18ED774CD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93ACC25-C262-417A-8AA9-0641C772B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graphicFrame>
        <p:nvGraphicFramePr>
          <p:cNvPr id="28" name="Θέση περιεχομένου 3">
            <a:extLst>
              <a:ext uri="{FF2B5EF4-FFF2-40B4-BE49-F238E27FC236}">
                <a16:creationId xmlns:a16="http://schemas.microsoft.com/office/drawing/2014/main" id="{3AB36B8A-8E57-D3E7-3624-023F083F09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0240190"/>
              </p:ext>
            </p:extLst>
          </p:nvPr>
        </p:nvGraphicFramePr>
        <p:xfrm>
          <a:off x="633999" y="1077263"/>
          <a:ext cx="6912218" cy="4179793"/>
        </p:xfrm>
        <a:graphic>
          <a:graphicData uri="http://schemas.openxmlformats.org/drawingml/2006/table">
            <a:tbl>
              <a:tblPr firstCol="1" bandCol="1">
                <a:tableStyleId>{5C22544A-7EE6-4342-B048-85BDC9FD1C3A}</a:tableStyleId>
              </a:tblPr>
              <a:tblGrid>
                <a:gridCol w="1097918">
                  <a:extLst>
                    <a:ext uri="{9D8B030D-6E8A-4147-A177-3AD203B41FA5}">
                      <a16:colId xmlns:a16="http://schemas.microsoft.com/office/drawing/2014/main" val="2477988239"/>
                    </a:ext>
                  </a:extLst>
                </a:gridCol>
                <a:gridCol w="2842587">
                  <a:extLst>
                    <a:ext uri="{9D8B030D-6E8A-4147-A177-3AD203B41FA5}">
                      <a16:colId xmlns:a16="http://schemas.microsoft.com/office/drawing/2014/main" val="670933616"/>
                    </a:ext>
                  </a:extLst>
                </a:gridCol>
                <a:gridCol w="2971713">
                  <a:extLst>
                    <a:ext uri="{9D8B030D-6E8A-4147-A177-3AD203B41FA5}">
                      <a16:colId xmlns:a16="http://schemas.microsoft.com/office/drawing/2014/main" val="3713758322"/>
                    </a:ext>
                  </a:extLst>
                </a:gridCol>
              </a:tblGrid>
              <a:tr h="302211">
                <a:tc>
                  <a:txBody>
                    <a:bodyPr/>
                    <a:lstStyle/>
                    <a:p>
                      <a:r>
                        <a:rPr lang="el-GR" sz="1300" b="1"/>
                        <a:t>Κριτήριο</a:t>
                      </a:r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n-US" sz="1300" b="1"/>
                        <a:t>PaaS (</a:t>
                      </a:r>
                      <a:r>
                        <a:rPr lang="el-GR" sz="1300" b="1"/>
                        <a:t>π.χ. </a:t>
                      </a:r>
                      <a:r>
                        <a:rPr lang="en-US" sz="1300" b="1"/>
                        <a:t>App Service)</a:t>
                      </a:r>
                      <a:endParaRPr lang="en-US" sz="1300"/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n-US" sz="1300" b="1"/>
                        <a:t>IaaS (</a:t>
                      </a:r>
                      <a:r>
                        <a:rPr lang="el-GR" sz="1300" b="1"/>
                        <a:t>π.χ. </a:t>
                      </a:r>
                      <a:r>
                        <a:rPr lang="en-US" sz="1300" b="1"/>
                        <a:t>VMs)</a:t>
                      </a:r>
                      <a:endParaRPr lang="en-US" sz="1300"/>
                    </a:p>
                  </a:txBody>
                  <a:tcPr marL="71192" marR="71192" marT="35596" marB="35596" anchor="ctr"/>
                </a:tc>
                <a:extLst>
                  <a:ext uri="{0D108BD9-81ED-4DB2-BD59-A6C34878D82A}">
                    <a16:rowId xmlns:a16="http://schemas.microsoft.com/office/drawing/2014/main" val="814043722"/>
                  </a:ext>
                </a:extLst>
              </a:tr>
              <a:tr h="893843">
                <a:tc>
                  <a:txBody>
                    <a:bodyPr/>
                    <a:lstStyle/>
                    <a:p>
                      <a:r>
                        <a:rPr lang="el-GR" sz="1300" b="1"/>
                        <a:t>Διαχείριση</a:t>
                      </a:r>
                      <a:endParaRPr lang="el-GR" sz="1300"/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l-GR" sz="1300"/>
                        <a:t>Αυτόματη από Azure (Διαχείριση υποδομής και αναβάθμιση)</a:t>
                      </a:r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l-GR" sz="1300"/>
                        <a:t>Χειροκίνητη από την ομάδα (Απαιτεί διαχείριση και συντήρηση του λειτουργικού συστήματος και εφαρμογών)</a:t>
                      </a:r>
                    </a:p>
                  </a:txBody>
                  <a:tcPr marL="71192" marR="71192" marT="35596" marB="35596" anchor="ctr"/>
                </a:tc>
                <a:extLst>
                  <a:ext uri="{0D108BD9-81ED-4DB2-BD59-A6C34878D82A}">
                    <a16:rowId xmlns:a16="http://schemas.microsoft.com/office/drawing/2014/main" val="2191954310"/>
                  </a:ext>
                </a:extLst>
              </a:tr>
              <a:tr h="696632">
                <a:tc>
                  <a:txBody>
                    <a:bodyPr/>
                    <a:lstStyle/>
                    <a:p>
                      <a:r>
                        <a:rPr lang="en-US" sz="1300" b="1"/>
                        <a:t>Scaling</a:t>
                      </a:r>
                      <a:endParaRPr lang="en-US" sz="1300"/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l-GR" sz="1300"/>
                        <a:t>Εύκολο, με auto-scale (Αυτόματη κλιμάκωση)</a:t>
                      </a:r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l-GR" sz="1300"/>
                        <a:t>Απαιτεί script ή manual παρέμβαση (Απαιτεί χειροκίνητο scaling μέσω scripts ή διαχείρισης)</a:t>
                      </a:r>
                    </a:p>
                  </a:txBody>
                  <a:tcPr marL="71192" marR="71192" marT="35596" marB="35596" anchor="ctr"/>
                </a:tc>
                <a:extLst>
                  <a:ext uri="{0D108BD9-81ED-4DB2-BD59-A6C34878D82A}">
                    <a16:rowId xmlns:a16="http://schemas.microsoft.com/office/drawing/2014/main" val="2982544787"/>
                  </a:ext>
                </a:extLst>
              </a:tr>
              <a:tr h="696632">
                <a:tc>
                  <a:txBody>
                    <a:bodyPr/>
                    <a:lstStyle/>
                    <a:p>
                      <a:r>
                        <a:rPr lang="el-GR" sz="1300" b="1"/>
                        <a:t>Ασφάλεια</a:t>
                      </a:r>
                      <a:endParaRPr lang="el-GR" sz="1300"/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Built-in </a:t>
                      </a:r>
                      <a:r>
                        <a:rPr lang="el-GR" sz="1300"/>
                        <a:t>μηχανισμοί (</a:t>
                      </a:r>
                      <a:r>
                        <a:rPr lang="en-US" sz="1300"/>
                        <a:t>HTTPS, RBAC, DDoS Protection)</a:t>
                      </a:r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l-GR" sz="1300"/>
                        <a:t>Απαιτεί custom setup (Απαιτεί προσαρμοσμένες ρυθμίσεις ασφαλείας και firewall)</a:t>
                      </a:r>
                    </a:p>
                  </a:txBody>
                  <a:tcPr marL="71192" marR="71192" marT="35596" marB="35596" anchor="ctr"/>
                </a:tc>
                <a:extLst>
                  <a:ext uri="{0D108BD9-81ED-4DB2-BD59-A6C34878D82A}">
                    <a16:rowId xmlns:a16="http://schemas.microsoft.com/office/drawing/2014/main" val="4056980840"/>
                  </a:ext>
                </a:extLst>
              </a:tr>
              <a:tr h="696632">
                <a:tc>
                  <a:txBody>
                    <a:bodyPr/>
                    <a:lstStyle/>
                    <a:p>
                      <a:r>
                        <a:rPr lang="el-GR" sz="1300" b="1"/>
                        <a:t>Χρόνος ανάπτυξης</a:t>
                      </a:r>
                      <a:endParaRPr lang="el-GR" sz="1300"/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l-GR" sz="1300"/>
                        <a:t>Πολύ μικρότερος (Απλοποιημένη ανάπτυξη και διαχείριση εφαρμογών)</a:t>
                      </a:r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l-GR" sz="1300"/>
                        <a:t>Μεγαλύτερος (Απαιτεί περισσότερο χρόνο για τη διαμόρφωση και διαχείριση της υποδομής)</a:t>
                      </a:r>
                    </a:p>
                  </a:txBody>
                  <a:tcPr marL="71192" marR="71192" marT="35596" marB="35596" anchor="ctr"/>
                </a:tc>
                <a:extLst>
                  <a:ext uri="{0D108BD9-81ED-4DB2-BD59-A6C34878D82A}">
                    <a16:rowId xmlns:a16="http://schemas.microsoft.com/office/drawing/2014/main" val="2630917659"/>
                  </a:ext>
                </a:extLst>
              </a:tr>
              <a:tr h="893843">
                <a:tc>
                  <a:txBody>
                    <a:bodyPr/>
                    <a:lstStyle/>
                    <a:p>
                      <a:r>
                        <a:rPr lang="el-GR" sz="1300" b="1"/>
                        <a:t>Κόστος</a:t>
                      </a:r>
                      <a:endParaRPr lang="el-GR" sz="1300"/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l-GR" sz="1300"/>
                        <a:t>Πληρώνεις ό,τι χρησιμοποιείς (Χρεώνεσαι μόνο για τη χρήση των υπηρεσιών)</a:t>
                      </a:r>
                    </a:p>
                  </a:txBody>
                  <a:tcPr marL="71192" marR="71192" marT="35596" marB="35596" anchor="ctr"/>
                </a:tc>
                <a:tc>
                  <a:txBody>
                    <a:bodyPr/>
                    <a:lstStyle/>
                    <a:p>
                      <a:r>
                        <a:rPr lang="el-GR" sz="1300"/>
                        <a:t>Συνεχές κόστος λειτουργίας (Σταθερό κόστος για τη διατήρηση της υποδομής, ακόμα κι αν δεν χρησιμοποιείται πλήρως)</a:t>
                      </a:r>
                    </a:p>
                  </a:txBody>
                  <a:tcPr marL="71192" marR="71192" marT="35596" marB="35596" anchor="ctr"/>
                </a:tc>
                <a:extLst>
                  <a:ext uri="{0D108BD9-81ED-4DB2-BD59-A6C34878D82A}">
                    <a16:rowId xmlns:a16="http://schemas.microsoft.com/office/drawing/2014/main" val="4017253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870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E0382D6-CA35-3B59-AEAF-3281EEB4C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>
                <a:latin typeface="+mn-lt"/>
              </a:rPr>
              <a:t>Διαχείριση Έργου &amp; Ομάδας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4FE4A874-AC39-9DBC-6CE7-A62B66EC6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19160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2ED5011-6767-F1F0-716B-D91A340C2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>
                <a:latin typeface="+mn-lt"/>
              </a:rPr>
              <a:t>Αξιολόγηση &amp; Προκλήσεις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B8082066-1CF9-9C25-E5DA-0C22430F3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7675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38EF52A-1F0E-733F-576E-65373DA9F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>
                <a:latin typeface="+mn-lt"/>
              </a:rPr>
              <a:t>Επόμενα Βήματα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2937EAE2-22BD-8C4D-9494-D51F9790F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37710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41A6DFC-37E6-A23A-32FC-5BA920BC7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+mn-lt"/>
              </a:rPr>
              <a:t>Cloud Infrastructure – </a:t>
            </a:r>
            <a:r>
              <a:rPr lang="en-US" b="1" err="1">
                <a:latin typeface="+mn-lt"/>
              </a:rPr>
              <a:t>MultiSoftware</a:t>
            </a:r>
            <a:r>
              <a:rPr lang="en-US" b="1">
                <a:latin typeface="+mn-lt"/>
              </a:rPr>
              <a:t> Enterprise</a:t>
            </a:r>
            <a:endParaRPr lang="el-GR" b="1"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B06537F6-B298-DA97-010E-8E028FB6D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>
                <a:effectLst/>
                <a:latin typeface="Cambria" panose="020405030504060302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Η </a:t>
            </a:r>
            <a:r>
              <a:rPr lang="en-US" sz="2000" err="1">
                <a:effectLst/>
                <a:latin typeface="Cambria" panose="020405030504060302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MultiSoftware</a:t>
            </a:r>
            <a:r>
              <a:rPr lang="en-US" sz="2000">
                <a:effectLst/>
                <a:latin typeface="Cambria" panose="020405030504060302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 Enterprise  </a:t>
            </a:r>
            <a:r>
              <a:rPr lang="en-US" sz="2000" err="1">
                <a:effectLst/>
                <a:latin typeface="Cambria" panose="020405030504060302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είν</a:t>
            </a:r>
            <a:r>
              <a:rPr lang="en-US" sz="2000">
                <a:effectLst/>
                <a:latin typeface="Cambria" panose="02040503050406030204" pitchFamily="18" charset="0"/>
                <a:ea typeface="MS Mincho" panose="020B0400000000000000" pitchFamily="49" charset="-128"/>
                <a:cs typeface="Times New Roman" panose="02020603050405020304" pitchFamily="18" charset="0"/>
              </a:rPr>
              <a:t>αι μια πολυεθνική εταιρεία ανάπτυξης λογισμικού με 350 υπαλλήλους και στόχο την πλήρη μετάβαση σε cloud υποδομή, υιοθετώντας μια cloud-first στρατηγική με βάση το Microsoft Azure.</a:t>
            </a:r>
            <a:endParaRPr lang="el-GR" sz="2000">
              <a:effectLst/>
              <a:latin typeface="Cambria" panose="02040503050406030204" pitchFamily="18" charset="0"/>
              <a:ea typeface="MS Mincho" panose="020B0400000000000000" pitchFamily="49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l-GR"/>
              <a:t>Η στρατηγική της είναι </a:t>
            </a:r>
            <a:r>
              <a:rPr lang="el-GR" b="1" err="1"/>
              <a:t>cloud-first</a:t>
            </a:r>
            <a:r>
              <a:rPr lang="el-GR"/>
              <a:t>, χωρίς εξαρτήσεις από on-</a:t>
            </a:r>
            <a:r>
              <a:rPr lang="el-GR" err="1"/>
              <a:t>premises</a:t>
            </a:r>
            <a:r>
              <a:rPr lang="el-GR"/>
              <a:t> ή </a:t>
            </a:r>
            <a:r>
              <a:rPr lang="el-GR" err="1"/>
              <a:t>legacy</a:t>
            </a:r>
            <a:r>
              <a:rPr lang="el-GR"/>
              <a:t> συστήματα.</a:t>
            </a:r>
          </a:p>
          <a:p>
            <a:r>
              <a:rPr lang="el-GR"/>
              <a:t>Στόχοι του έργου: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l-GR"/>
              <a:t>Υποστήριξη συνεργασίας μεταξύ ομάδων σε παγκόσμιο επίπεδο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l-GR"/>
              <a:t>Ενίσχυση της ασφάλειας, επεκτασιμότητας και </a:t>
            </a:r>
            <a:r>
              <a:rPr lang="el-GR" err="1"/>
              <a:t>διαχειρισιμότητας</a:t>
            </a:r>
            <a:endParaRPr lang="el-GR"/>
          </a:p>
          <a:p>
            <a:pPr>
              <a:buFont typeface="Arial" panose="020B0604020202020204" pitchFamily="34" charset="0"/>
              <a:buChar char="•"/>
            </a:pPr>
            <a:r>
              <a:rPr lang="el-GR"/>
              <a:t>Βελτιστοποίηση κόστους και συμμόρφωση από την πρώτη ημέρα</a:t>
            </a:r>
          </a:p>
          <a:p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63087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6B16355-27FB-445B-B646-02AB73637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1E167BD8-4BE4-EE40-0BDA-64DC42FE3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212" y="634946"/>
            <a:ext cx="3372529" cy="5055904"/>
          </a:xfrm>
        </p:spPr>
        <p:txBody>
          <a:bodyPr anchor="ctr">
            <a:normAutofit/>
          </a:bodyPr>
          <a:lstStyle/>
          <a:p>
            <a:r>
              <a:rPr lang="en-US" sz="4400" b="1">
                <a:latin typeface="Bierstadt" panose="020B0004020202020204" pitchFamily="34" charset="0"/>
              </a:rPr>
              <a:t>Functional</a:t>
            </a:r>
            <a:r>
              <a:rPr lang="en-US" sz="4400" b="1">
                <a:latin typeface="+mn-lt"/>
              </a:rPr>
              <a:t> Requirements</a:t>
            </a:r>
            <a:endParaRPr lang="el-GR" sz="440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6DA680F-F6AC-453E-A8BF-C5BDED2851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6B3BF2E5-C3AB-441F-A430-491119C56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D07C90B-B81A-473B-8919-CA924E61F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17" name="Βέλος: Κάτω 4">
            <a:extLst>
              <a:ext uri="{FF2B5EF4-FFF2-40B4-BE49-F238E27FC236}">
                <a16:creationId xmlns:a16="http://schemas.microsoft.com/office/drawing/2014/main" id="{34B7FC99-535A-A613-8DAC-A03C006B68C4}"/>
              </a:ext>
            </a:extLst>
          </p:cNvPr>
          <p:cNvSpPr txBox="1"/>
          <p:nvPr/>
        </p:nvSpPr>
        <p:spPr>
          <a:xfrm>
            <a:off x="8637324" y="1960157"/>
            <a:ext cx="224128" cy="35075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2400" kern="120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28CB1CB-607F-5C3A-085C-752323C1DE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2743533"/>
              </p:ext>
            </p:extLst>
          </p:nvPr>
        </p:nvGraphicFramePr>
        <p:xfrm>
          <a:off x="209710" y="356419"/>
          <a:ext cx="7610158" cy="61451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27693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49BD31A-5C9B-F0AE-3A8A-C76384578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>
                <a:latin typeface="Calibri "/>
              </a:rPr>
              <a:t>Γιατί </a:t>
            </a:r>
            <a:r>
              <a:rPr lang="el-GR" b="1" err="1">
                <a:latin typeface="Calibri "/>
              </a:rPr>
              <a:t>Azure</a:t>
            </a:r>
            <a:r>
              <a:rPr lang="el-GR" b="1">
                <a:latin typeface="Calibri "/>
              </a:rPr>
              <a:t>;</a:t>
            </a:r>
            <a:br>
              <a:rPr lang="el-GR"/>
            </a:br>
            <a:endParaRPr lang="el-GR"/>
          </a:p>
        </p:txBody>
      </p:sp>
      <p:pic>
        <p:nvPicPr>
          <p:cNvPr id="9" name="Picture 8" descr="A blue text on a black background&#10;&#10;AI-generated content may be incorrect.">
            <a:extLst>
              <a:ext uri="{FF2B5EF4-FFF2-40B4-BE49-F238E27FC236}">
                <a16:creationId xmlns:a16="http://schemas.microsoft.com/office/drawing/2014/main" id="{0FBEAEF0-580E-53E8-39F2-03B05C22501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duotone>
              <a:prstClr val="black"/>
              <a:srgbClr val="FF74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09" y="1761218"/>
            <a:ext cx="10603582" cy="3335564"/>
          </a:xfrm>
          <a:prstGeom prst="rect">
            <a:avLst/>
          </a:prstGeom>
          <a:ln>
            <a:noFill/>
          </a:ln>
        </p:spPr>
      </p:pic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97CAE048-3A95-5AC0-11B1-164A699AF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072239"/>
            <a:ext cx="10058400" cy="3048402"/>
          </a:xfrm>
        </p:spPr>
        <p:txBody>
          <a:bodyPr/>
          <a:lstStyle/>
          <a:p>
            <a:pPr marL="0" indent="0">
              <a:buNone/>
            </a:pPr>
            <a:endParaRPr lang="el-GR"/>
          </a:p>
          <a:p>
            <a:pPr>
              <a:buFont typeface="Wingdings" panose="05000000000000000000" pitchFamily="2" charset="2"/>
              <a:buChar char="Ø"/>
            </a:pPr>
            <a:r>
              <a:rPr lang="el-GR"/>
              <a:t> Παγκόσμια διαθεσιμότητα μέσω </a:t>
            </a:r>
            <a:r>
              <a:rPr lang="el-GR" err="1"/>
              <a:t>data</a:t>
            </a:r>
            <a:r>
              <a:rPr lang="el-GR"/>
              <a:t> </a:t>
            </a:r>
            <a:r>
              <a:rPr lang="el-GR" err="1"/>
              <a:t>centers</a:t>
            </a:r>
            <a:r>
              <a:rPr lang="el-GR"/>
              <a:t> σε πολλές γεωγραφικές περιοχές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l-GR"/>
              <a:t> Εκτενής γκάμα υπηρεσιών </a:t>
            </a:r>
            <a:r>
              <a:rPr lang="el-GR" err="1"/>
              <a:t>PaaS</a:t>
            </a:r>
            <a:r>
              <a:rPr lang="el-GR"/>
              <a:t> και </a:t>
            </a:r>
            <a:r>
              <a:rPr lang="el-GR" err="1"/>
              <a:t>Serverless</a:t>
            </a:r>
            <a:endParaRPr lang="el-GR"/>
          </a:p>
          <a:p>
            <a:pPr>
              <a:buFont typeface="Wingdings" panose="05000000000000000000" pitchFamily="2" charset="2"/>
              <a:buChar char="Ø"/>
            </a:pPr>
            <a:r>
              <a:rPr lang="el-GR"/>
              <a:t> Υψηλό επίπεδο ασφάλειας και συμμόρφωσης με κανονισμούς (GDPR, ISO κ.ά.)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l-GR"/>
              <a:t> Άριστη ενσωμάτωση με τα εργαλεία της Microsoft (Office 365, </a:t>
            </a:r>
            <a:r>
              <a:rPr lang="el-GR" err="1"/>
              <a:t>Entra</a:t>
            </a:r>
            <a:r>
              <a:rPr lang="el-GR"/>
              <a:t> ID)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l-GR"/>
              <a:t> Ευχρηστία στη διαχείριση και αυτοματισμούς (ARM, </a:t>
            </a:r>
            <a:r>
              <a:rPr lang="el-GR" err="1"/>
              <a:t>Bicep</a:t>
            </a:r>
            <a:r>
              <a:rPr lang="el-GR"/>
              <a:t>, </a:t>
            </a:r>
            <a:r>
              <a:rPr lang="el-GR" err="1"/>
              <a:t>DevOps</a:t>
            </a:r>
            <a:r>
              <a:rPr lang="el-GR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37336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2289028-08D6-50D8-4619-34F259992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l-GR" sz="4000" b="1">
                <a:latin typeface="+mn-lt"/>
              </a:rPr>
              <a:t>Αρχιτεκτονική Υποδομής στο Microsoft Azure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2E181EC-D74C-6551-29A1-DD81794FBB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8879890"/>
              </p:ext>
            </p:extLst>
          </p:nvPr>
        </p:nvGraphicFramePr>
        <p:xfrm>
          <a:off x="290052" y="1737360"/>
          <a:ext cx="11611896" cy="45257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935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6B16355-27FB-445B-B646-02AB73637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58710179-BD3F-7F0F-8517-5CF6335F0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7212" y="634946"/>
            <a:ext cx="3372529" cy="5055904"/>
          </a:xfrm>
        </p:spPr>
        <p:txBody>
          <a:bodyPr anchor="ctr">
            <a:normAutofit/>
          </a:bodyPr>
          <a:lstStyle/>
          <a:p>
            <a:br>
              <a:rPr lang="en-US" sz="4400" b="1"/>
            </a:br>
            <a:br>
              <a:rPr lang="en-US" sz="4400" b="1"/>
            </a:br>
            <a:r>
              <a:rPr lang="en-US" sz="4400" b="1"/>
              <a:t>Azure Entra ID – Authentication &amp; Access Control</a:t>
            </a:r>
            <a:br>
              <a:rPr lang="en-US" sz="4400" b="1"/>
            </a:br>
            <a:endParaRPr lang="el-GR" sz="44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6DA680F-F6AC-453E-A8BF-C5BDED2851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6B3BF2E5-C3AB-441F-A430-491119C56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D07C90B-B81A-473B-8919-CA924E61F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graphicFrame>
        <p:nvGraphicFramePr>
          <p:cNvPr id="5" name="Θέση περιεχομένου 2">
            <a:extLst>
              <a:ext uri="{FF2B5EF4-FFF2-40B4-BE49-F238E27FC236}">
                <a16:creationId xmlns:a16="http://schemas.microsoft.com/office/drawing/2014/main" id="{EA5AF11C-560C-E71D-F0F5-23FF8A268D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2950230"/>
              </p:ext>
            </p:extLst>
          </p:nvPr>
        </p:nvGraphicFramePr>
        <p:xfrm>
          <a:off x="633414" y="639764"/>
          <a:ext cx="6901538" cy="21965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creen Recording 2025-05-01 at 3.54.47 PM.mov">
            <a:hlinkClick r:id="" action="ppaction://media"/>
            <a:extLst>
              <a:ext uri="{FF2B5EF4-FFF2-40B4-BE49-F238E27FC236}">
                <a16:creationId xmlns:a16="http://schemas.microsoft.com/office/drawing/2014/main" id="{EAAB21B7-3EB5-A2E2-D677-7DAD746528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926333" y="3133916"/>
            <a:ext cx="4817379" cy="2743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5772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6B16355-27FB-445B-B646-02AB73637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6774D9B4-8126-51A1-86DB-D4490E8BA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9929" y="901048"/>
            <a:ext cx="4060712" cy="5055904"/>
          </a:xfrm>
        </p:spPr>
        <p:txBody>
          <a:bodyPr anchor="ctr">
            <a:normAutofit/>
          </a:bodyPr>
          <a:lstStyle/>
          <a:p>
            <a:r>
              <a:rPr lang="en-US" b="1"/>
              <a:t>Web App Architecture – ASP.NET Core </a:t>
            </a:r>
            <a:r>
              <a:rPr lang="el-GR" b="1"/>
              <a:t>σε </a:t>
            </a:r>
            <a:r>
              <a:rPr lang="en-US" b="1"/>
              <a:t>Azure App Service</a:t>
            </a:r>
            <a:endParaRPr lang="el-GR" b="1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DA680F-F6AC-453E-A8BF-C5BDED2851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6978" y="1791298"/>
            <a:ext cx="0" cy="274320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B3BF2E5-C3AB-441F-A430-491119C56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07C90B-B81A-473B-8919-CA924E61F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546D601-449E-132C-843B-BF41B45D89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742804"/>
              </p:ext>
            </p:extLst>
          </p:nvPr>
        </p:nvGraphicFramePr>
        <p:xfrm>
          <a:off x="-4548778" y="0"/>
          <a:ext cx="17306836" cy="64722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36489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Τίτλος 5">
            <a:extLst>
              <a:ext uri="{FF2B5EF4-FFF2-40B4-BE49-F238E27FC236}">
                <a16:creationId xmlns:a16="http://schemas.microsoft.com/office/drawing/2014/main" id="{52173F98-7438-BB83-F4D8-EF886136FF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b="1"/>
              <a:t>Public API &amp; Serverless </a:t>
            </a:r>
            <a:r>
              <a:rPr lang="el-GR" b="1"/>
              <a:t>Λειτουργίες</a:t>
            </a:r>
          </a:p>
        </p:txBody>
      </p:sp>
      <p:graphicFrame>
        <p:nvGraphicFramePr>
          <p:cNvPr id="9" name="Rectangle 1">
            <a:extLst>
              <a:ext uri="{FF2B5EF4-FFF2-40B4-BE49-F238E27FC236}">
                <a16:creationId xmlns:a16="http://schemas.microsoft.com/office/drawing/2014/main" id="{0F3B6EAC-6C8F-CEA8-7F1D-CD021C0C659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8447344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456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B5993E2-C02B-4335-ABA5-D8EC4655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B801A2-5622-4BE8-9AD2-C337A2CD0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9984D281-8506-010F-9DE7-B3A2EA018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l-GR" sz="3600">
                <a:solidFill>
                  <a:srgbClr val="FFFFFF"/>
                </a:solidFill>
              </a:rPr>
              <a:t> </a:t>
            </a:r>
            <a:r>
              <a:rPr lang="el-GR" sz="3600" b="1">
                <a:solidFill>
                  <a:srgbClr val="FFFFFF"/>
                </a:solidFill>
              </a:rPr>
              <a:t>Δεδομένα &amp; Αποθήκευση</a:t>
            </a:r>
            <a:endParaRPr lang="el-GR" sz="3600">
              <a:solidFill>
                <a:srgbClr val="FFFFFF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AF614F-5BC3-4086-99F5-B87C5847A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graphicFrame>
        <p:nvGraphicFramePr>
          <p:cNvPr id="10" name="Rectangle 2">
            <a:extLst>
              <a:ext uri="{FF2B5EF4-FFF2-40B4-BE49-F238E27FC236}">
                <a16:creationId xmlns:a16="http://schemas.microsoft.com/office/drawing/2014/main" id="{00BDE3D7-2F07-4DD3-E51C-E49B941174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8845976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3951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Ανασκόπηση">
  <a:themeElements>
    <a:clrScheme name="Ανασκόπηση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Ανασκόπηση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Σκούρο γυαλί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Έγγραφο" ma:contentTypeID="0x010100335BDEA764F1A741857DE7CB069074AE" ma:contentTypeVersion="5" ma:contentTypeDescription="Δημιουργία νέου εγγράφου" ma:contentTypeScope="" ma:versionID="27779a787e798368f3cd1f7448f20e5a">
  <xsd:schema xmlns:xsd="http://www.w3.org/2001/XMLSchema" xmlns:xs="http://www.w3.org/2001/XMLSchema" xmlns:p="http://schemas.microsoft.com/office/2006/metadata/properties" xmlns:ns3="74b0dd99-ddc0-46c3-a160-3e7e2ef4feb7" targetNamespace="http://schemas.microsoft.com/office/2006/metadata/properties" ma:root="true" ma:fieldsID="f20615eb9bad23d8150ecf5248fb8d59" ns3:_="">
    <xsd:import namespace="74b0dd99-ddc0-46c3-a160-3e7e2ef4feb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b0dd99-ddc0-46c3-a160-3e7e2ef4feb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Τύπος περιεχομένου"/>
        <xsd:element ref="dc:title" minOccurs="0" maxOccurs="1" ma:index="4" ma:displayName="Τίτλο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CAC81DB-9EB3-4C42-AEC4-63DD359C017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B05C99-4AFE-4CFC-AC7A-058D7D3BE661}">
  <ds:schemaRefs>
    <ds:schemaRef ds:uri="74b0dd99-ddc0-46c3-a160-3e7e2ef4feb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B3499D6-C7F7-466C-AC8D-555F124453D5}">
  <ds:schemaRefs>
    <ds:schemaRef ds:uri="http://schemas.microsoft.com/office/infopath/2007/PartnerControls"/>
    <ds:schemaRef ds:uri="74b0dd99-ddc0-46c3-a160-3e7e2ef4feb7"/>
    <ds:schemaRef ds:uri="http://schemas.microsoft.com/office/2006/documentManagement/types"/>
    <ds:schemaRef ds:uri="http://purl.org/dc/terms/"/>
    <ds:schemaRef ds:uri="http://purl.org/dc/elements/1.1/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806</Words>
  <Application>Microsoft Macintosh PowerPoint</Application>
  <PresentationFormat>Widescreen</PresentationFormat>
  <Paragraphs>86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Aptos</vt:lpstr>
      <vt:lpstr>Arial</vt:lpstr>
      <vt:lpstr>Bierstadt</vt:lpstr>
      <vt:lpstr>Calibri</vt:lpstr>
      <vt:lpstr>Calibri </vt:lpstr>
      <vt:lpstr>Calibri Light</vt:lpstr>
      <vt:lpstr>Cambria</vt:lpstr>
      <vt:lpstr>Wingdings</vt:lpstr>
      <vt:lpstr>Ανασκόπηση</vt:lpstr>
      <vt:lpstr>PowerPoint Presentation</vt:lpstr>
      <vt:lpstr>Cloud Infrastructure – MultiSoftware Enterprise</vt:lpstr>
      <vt:lpstr>Functional Requirements</vt:lpstr>
      <vt:lpstr>Γιατί Azure; </vt:lpstr>
      <vt:lpstr>Αρχιτεκτονική Υποδομής στο Microsoft Azure</vt:lpstr>
      <vt:lpstr>  Azure Entra ID – Authentication &amp; Access Control </vt:lpstr>
      <vt:lpstr>Web App Architecture – ASP.NET Core σε Azure App Service</vt:lpstr>
      <vt:lpstr>Public API &amp; Serverless Λειτουργίες</vt:lpstr>
      <vt:lpstr> Δεδομένα &amp; Αποθήκευση</vt:lpstr>
      <vt:lpstr>Monitoring &amp; Logging</vt:lpstr>
      <vt:lpstr>PaaS (Platform as a Service) vs  IaaS (Infrastructure as a Service)</vt:lpstr>
      <vt:lpstr>Διαχείριση Έργου &amp; Ομάδας</vt:lpstr>
      <vt:lpstr>Αξιολόγηση &amp; Προκλήσεις</vt:lpstr>
      <vt:lpstr>Επόμενα Βήματα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KERMA ERIKA</dc:creator>
  <cp:lastModifiedBy>KATSANIKOS CHARILAOS</cp:lastModifiedBy>
  <cp:revision>1</cp:revision>
  <dcterms:created xsi:type="dcterms:W3CDTF">2025-04-30T14:36:58Z</dcterms:created>
  <dcterms:modified xsi:type="dcterms:W3CDTF">2025-05-02T14:18:59Z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0x010100335BDEA764F1A741857DE7CB069074AE</vt:lpwstr>
  </property>
</Properties>
</file>